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2" r:id="rId3"/>
    <p:sldId id="273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2" r:id="rId13"/>
    <p:sldId id="258" r:id="rId14"/>
    <p:sldId id="275" r:id="rId15"/>
  </p:sldIdLst>
  <p:sldSz cx="11880850" cy="7200900"/>
  <p:notesSz cx="6858000" cy="9144000"/>
  <p:defaultTextStyle>
    <a:defPPr>
      <a:defRPr lang="es-MX"/>
    </a:defPPr>
    <a:lvl1pPr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81050" indent="-323850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563688" indent="-649288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346325" indent="-974725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3128963" indent="-1300163" algn="l" defTabSz="1563688" rtl="0" eaLnBrk="0" fontAlgn="base" hangingPunct="0">
      <a:spcBef>
        <a:spcPct val="0"/>
      </a:spcBef>
      <a:spcAft>
        <a:spcPct val="0"/>
      </a:spcAft>
      <a:defRPr sz="3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7" autoAdjust="0"/>
    <p:restoredTop sz="94660"/>
  </p:normalViewPr>
  <p:slideViewPr>
    <p:cSldViewPr>
      <p:cViewPr varScale="1">
        <p:scale>
          <a:sx n="70" d="100"/>
          <a:sy n="70" d="100"/>
        </p:scale>
        <p:origin x="-1026" y="-90"/>
      </p:cViewPr>
      <p:guideLst>
        <p:guide orient="horz" pos="2268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1066" y="2236956"/>
            <a:ext cx="10098723" cy="154352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2129" y="4080511"/>
            <a:ext cx="831659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4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6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2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1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3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5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5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00387-799A-40C7-815F-D5BB5EFEDFB8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A4AD2-7F62-40B8-B7C1-B30DFAE3AC6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68718-77B9-47D1-A104-4A70F099390B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0D1AF-227C-4E96-AADA-47442F7EBE5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13616" y="288383"/>
            <a:ext cx="2673191" cy="614409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94043" y="288383"/>
            <a:ext cx="7821560" cy="61440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5EF5F-9CDD-4E29-A811-62A36EA97D97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6148D-D00D-46D1-96AA-A0B63699491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7B8AC-CCB8-42CF-8EE2-4F8269247698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70CE-8FDE-4741-A854-2049DA79BBF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505" y="4627250"/>
            <a:ext cx="10098723" cy="1430180"/>
          </a:xfrm>
        </p:spPr>
        <p:txBody>
          <a:bodyPr anchor="t"/>
          <a:lstStyle>
            <a:lvl1pPr algn="l">
              <a:defRPr sz="6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8505" y="3052059"/>
            <a:ext cx="10098723" cy="1575197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25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450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34676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2901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127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35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57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5803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5C42E-124B-4BCC-98BB-E5415B090C3F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AA5A-4A67-4992-8029-E271081585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94043" y="1680211"/>
            <a:ext cx="5247375" cy="4752265"/>
          </a:xfrm>
        </p:spPr>
        <p:txBody>
          <a:bodyPr/>
          <a:lstStyle>
            <a:lvl1pPr>
              <a:defRPr sz="50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39432" y="1680211"/>
            <a:ext cx="5247375" cy="4752265"/>
          </a:xfrm>
        </p:spPr>
        <p:txBody>
          <a:bodyPr/>
          <a:lstStyle>
            <a:lvl1pPr>
              <a:defRPr sz="50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E9CF7-F0BF-46F2-A993-0FB54A3788CD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3BF98-6B3D-4F4F-BF08-D5102F89C9A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3" y="1611873"/>
            <a:ext cx="5249438" cy="67175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252" indent="0">
              <a:buNone/>
              <a:defRPr sz="3400" b="1"/>
            </a:lvl2pPr>
            <a:lvl3pPr marL="1564509" indent="0">
              <a:buNone/>
              <a:defRPr sz="3100" b="1"/>
            </a:lvl3pPr>
            <a:lvl4pPr marL="2346762" indent="0">
              <a:buNone/>
              <a:defRPr sz="2800" b="1"/>
            </a:lvl4pPr>
            <a:lvl5pPr marL="3129017" indent="0">
              <a:buNone/>
              <a:defRPr sz="2800" b="1"/>
            </a:lvl5pPr>
            <a:lvl6pPr marL="3911273" indent="0">
              <a:buNone/>
              <a:defRPr sz="2800" b="1"/>
            </a:lvl6pPr>
            <a:lvl7pPr marL="4693525" indent="0">
              <a:buNone/>
              <a:defRPr sz="2800" b="1"/>
            </a:lvl7pPr>
            <a:lvl8pPr marL="5475782" indent="0">
              <a:buNone/>
              <a:defRPr sz="2800" b="1"/>
            </a:lvl8pPr>
            <a:lvl9pPr marL="6258035" indent="0">
              <a:buNone/>
              <a:defRPr sz="2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4043" y="2283626"/>
            <a:ext cx="5249438" cy="414885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035314" y="1611873"/>
            <a:ext cx="5251501" cy="671754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252" indent="0">
              <a:buNone/>
              <a:defRPr sz="3400" b="1"/>
            </a:lvl2pPr>
            <a:lvl3pPr marL="1564509" indent="0">
              <a:buNone/>
              <a:defRPr sz="3100" b="1"/>
            </a:lvl3pPr>
            <a:lvl4pPr marL="2346762" indent="0">
              <a:buNone/>
              <a:defRPr sz="2800" b="1"/>
            </a:lvl4pPr>
            <a:lvl5pPr marL="3129017" indent="0">
              <a:buNone/>
              <a:defRPr sz="2800" b="1"/>
            </a:lvl5pPr>
            <a:lvl6pPr marL="3911273" indent="0">
              <a:buNone/>
              <a:defRPr sz="2800" b="1"/>
            </a:lvl6pPr>
            <a:lvl7pPr marL="4693525" indent="0">
              <a:buNone/>
              <a:defRPr sz="2800" b="1"/>
            </a:lvl7pPr>
            <a:lvl8pPr marL="5475782" indent="0">
              <a:buNone/>
              <a:defRPr sz="2800" b="1"/>
            </a:lvl8pPr>
            <a:lvl9pPr marL="6258035" indent="0">
              <a:buNone/>
              <a:defRPr sz="2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035314" y="2283626"/>
            <a:ext cx="5251501" cy="414885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1482A-DD82-4BD5-9816-E9E9E3997AB4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5AD9-3CD1-4B75-A6F8-81B5CC382E1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0DD32-83B6-4B83-9F35-0B50C26A0E9F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BB5EA-1282-40B7-961B-A915BA2D5B4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DFF0F-4AB3-421D-B882-7BE012FEFE59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987D-7212-4EAC-8DFE-D0654E09FE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7" y="286707"/>
            <a:ext cx="3908718" cy="122015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5086" y="286712"/>
            <a:ext cx="6641725" cy="6145768"/>
          </a:xfrm>
        </p:spPr>
        <p:txBody>
          <a:bodyPr/>
          <a:lstStyle>
            <a:lvl1pPr>
              <a:defRPr sz="5400"/>
            </a:lvl1pPr>
            <a:lvl2pPr>
              <a:defRPr sz="50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4047" y="1506864"/>
            <a:ext cx="3908718" cy="4925616"/>
          </a:xfrm>
        </p:spPr>
        <p:txBody>
          <a:bodyPr/>
          <a:lstStyle>
            <a:lvl1pPr marL="0" indent="0">
              <a:buNone/>
              <a:defRPr sz="2400"/>
            </a:lvl1pPr>
            <a:lvl2pPr marL="782252" indent="0">
              <a:buNone/>
              <a:defRPr sz="2200"/>
            </a:lvl2pPr>
            <a:lvl3pPr marL="1564509" indent="0">
              <a:buNone/>
              <a:defRPr sz="1900"/>
            </a:lvl3pPr>
            <a:lvl4pPr marL="2346762" indent="0">
              <a:buNone/>
              <a:defRPr sz="1500"/>
            </a:lvl4pPr>
            <a:lvl5pPr marL="3129017" indent="0">
              <a:buNone/>
              <a:defRPr sz="1500"/>
            </a:lvl5pPr>
            <a:lvl6pPr marL="3911273" indent="0">
              <a:buNone/>
              <a:defRPr sz="1500"/>
            </a:lvl6pPr>
            <a:lvl7pPr marL="4693525" indent="0">
              <a:buNone/>
              <a:defRPr sz="1500"/>
            </a:lvl7pPr>
            <a:lvl8pPr marL="5475782" indent="0">
              <a:buNone/>
              <a:defRPr sz="1500"/>
            </a:lvl8pPr>
            <a:lvl9pPr marL="6258035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AE778-1C73-447B-85F7-334F0F83611D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E5C6B-4DAE-4159-97CD-1B8FD35C60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8732" y="5040638"/>
            <a:ext cx="7128510" cy="595074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28732" y="643415"/>
            <a:ext cx="7128510" cy="4320540"/>
          </a:xfrm>
        </p:spPr>
        <p:txBody>
          <a:bodyPr rtlCol="0">
            <a:normAutofit/>
          </a:bodyPr>
          <a:lstStyle>
            <a:lvl1pPr marL="0" indent="0">
              <a:buNone/>
              <a:defRPr sz="5400"/>
            </a:lvl1pPr>
            <a:lvl2pPr marL="782252" indent="0">
              <a:buNone/>
              <a:defRPr sz="5000"/>
            </a:lvl2pPr>
            <a:lvl3pPr marL="1564509" indent="0">
              <a:buNone/>
              <a:defRPr sz="4000"/>
            </a:lvl3pPr>
            <a:lvl4pPr marL="2346762" indent="0">
              <a:buNone/>
              <a:defRPr sz="3400"/>
            </a:lvl4pPr>
            <a:lvl5pPr marL="3129017" indent="0">
              <a:buNone/>
              <a:defRPr sz="3400"/>
            </a:lvl5pPr>
            <a:lvl6pPr marL="3911273" indent="0">
              <a:buNone/>
              <a:defRPr sz="3400"/>
            </a:lvl6pPr>
            <a:lvl7pPr marL="4693525" indent="0">
              <a:buNone/>
              <a:defRPr sz="3400"/>
            </a:lvl7pPr>
            <a:lvl8pPr marL="5475782" indent="0">
              <a:buNone/>
              <a:defRPr sz="3400"/>
            </a:lvl8pPr>
            <a:lvl9pPr marL="6258035" indent="0">
              <a:buNone/>
              <a:defRPr sz="34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28732" y="5635713"/>
            <a:ext cx="7128510" cy="845106"/>
          </a:xfrm>
        </p:spPr>
        <p:txBody>
          <a:bodyPr/>
          <a:lstStyle>
            <a:lvl1pPr marL="0" indent="0">
              <a:buNone/>
              <a:defRPr sz="2400"/>
            </a:lvl1pPr>
            <a:lvl2pPr marL="782252" indent="0">
              <a:buNone/>
              <a:defRPr sz="2200"/>
            </a:lvl2pPr>
            <a:lvl3pPr marL="1564509" indent="0">
              <a:buNone/>
              <a:defRPr sz="1900"/>
            </a:lvl3pPr>
            <a:lvl4pPr marL="2346762" indent="0">
              <a:buNone/>
              <a:defRPr sz="1500"/>
            </a:lvl4pPr>
            <a:lvl5pPr marL="3129017" indent="0">
              <a:buNone/>
              <a:defRPr sz="1500"/>
            </a:lvl5pPr>
            <a:lvl6pPr marL="3911273" indent="0">
              <a:buNone/>
              <a:defRPr sz="1500"/>
            </a:lvl6pPr>
            <a:lvl7pPr marL="4693525" indent="0">
              <a:buNone/>
              <a:defRPr sz="1500"/>
            </a:lvl7pPr>
            <a:lvl8pPr marL="5475782" indent="0">
              <a:buNone/>
              <a:defRPr sz="1500"/>
            </a:lvl8pPr>
            <a:lvl9pPr marL="6258035" indent="0">
              <a:buNone/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98FEE-AB0F-4AE7-AC2D-2C1CA66C6CEB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665D-E720-4352-9CDA-35F6F367100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593725" y="288925"/>
            <a:ext cx="1069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6450" tIns="78226" rIns="156450" bIns="7822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título del patrón</a:t>
            </a:r>
            <a:endParaRPr lang="es-MX" alt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93725" y="1679575"/>
            <a:ext cx="106934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6450" tIns="78226" rIns="156450" bIns="782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  <a:endParaRPr lang="es-MX" alt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93725" y="6673850"/>
            <a:ext cx="2771775" cy="384175"/>
          </a:xfrm>
          <a:prstGeom prst="rect">
            <a:avLst/>
          </a:prstGeom>
        </p:spPr>
        <p:txBody>
          <a:bodyPr vert="horz" lIns="156450" tIns="78226" rIns="156450" bIns="78226" rtlCol="0" anchor="ctr"/>
          <a:lstStyle>
            <a:lvl1pPr algn="l" defTabSz="1564509" eaLnBrk="1" fontAlgn="auto" hangingPunct="1">
              <a:spcBef>
                <a:spcPts val="0"/>
              </a:spcBef>
              <a:spcAft>
                <a:spcPts val="0"/>
              </a:spcAft>
              <a:defRPr sz="2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494A13-C408-4FE4-B54A-ED0DB513E115}" type="datetimeFigureOut">
              <a:rPr lang="es-MX"/>
              <a:pPr>
                <a:defRPr/>
              </a:pPr>
              <a:t>04/03/2016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059238" y="6673850"/>
            <a:ext cx="3762375" cy="384175"/>
          </a:xfrm>
          <a:prstGeom prst="rect">
            <a:avLst/>
          </a:prstGeom>
        </p:spPr>
        <p:txBody>
          <a:bodyPr vert="horz" lIns="156450" tIns="78226" rIns="156450" bIns="78226" rtlCol="0" anchor="ctr"/>
          <a:lstStyle>
            <a:lvl1pPr algn="ctr" defTabSz="1564509" eaLnBrk="1" fontAlgn="auto" hangingPunct="1">
              <a:spcBef>
                <a:spcPts val="0"/>
              </a:spcBef>
              <a:spcAft>
                <a:spcPts val="0"/>
              </a:spcAft>
              <a:defRPr sz="2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15350" y="6673850"/>
            <a:ext cx="2771775" cy="384175"/>
          </a:xfrm>
          <a:prstGeom prst="rect">
            <a:avLst/>
          </a:prstGeom>
        </p:spPr>
        <p:txBody>
          <a:bodyPr vert="horz" wrap="square" lIns="156450" tIns="78226" rIns="156450" bIns="7822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ED731C0-C061-493E-9D1A-DA56B15B35A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3688" rtl="0" eaLnBrk="0" fontAlgn="base" hangingPunct="0">
        <a:spcBef>
          <a:spcPct val="0"/>
        </a:spcBef>
        <a:spcAft>
          <a:spcPct val="0"/>
        </a:spcAft>
        <a:defRPr sz="7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2pPr>
      <a:lvl3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3pPr>
      <a:lvl4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4pPr>
      <a:lvl5pPr algn="ctr" defTabSz="1563688" rtl="0" eaLnBrk="0" fontAlgn="base" hangingPunct="0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1563688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585788" indent="-585788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000" indent="-487363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1954213" indent="-390525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6850" indent="-390525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19488" indent="-390525" algn="l" defTabSz="15636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2397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4654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66906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49163" indent="-391128" algn="l" defTabSz="156450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252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4509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6762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29017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1273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3525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5782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58035" algn="l" defTabSz="1564509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48 Conector recto"/>
          <p:cNvCxnSpPr/>
          <p:nvPr/>
        </p:nvCxnSpPr>
        <p:spPr>
          <a:xfrm>
            <a:off x="6372225" y="2409819"/>
            <a:ext cx="294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122 Conector recto"/>
          <p:cNvCxnSpPr/>
          <p:nvPr/>
        </p:nvCxnSpPr>
        <p:spPr>
          <a:xfrm>
            <a:off x="6290337" y="1560513"/>
            <a:ext cx="0" cy="1679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Conector recto"/>
          <p:cNvCxnSpPr/>
          <p:nvPr/>
        </p:nvCxnSpPr>
        <p:spPr>
          <a:xfrm>
            <a:off x="10487402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Conector recto"/>
          <p:cNvCxnSpPr/>
          <p:nvPr/>
        </p:nvCxnSpPr>
        <p:spPr>
          <a:xfrm>
            <a:off x="8460705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3708177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"/>
          <p:cNvCxnSpPr/>
          <p:nvPr/>
        </p:nvCxnSpPr>
        <p:spPr>
          <a:xfrm>
            <a:off x="1112838" y="3240088"/>
            <a:ext cx="3175" cy="13827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2987948" y="4104506"/>
            <a:ext cx="1584325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Arial" panose="020B0604020202020204" pitchFamily="34" charset="0"/>
              </a:rPr>
              <a:t>DIRECTOR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LIC. ARTURO TÉLLEZ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CAMACHO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sp>
        <p:nvSpPr>
          <p:cNvPr id="18" name="AutoShape 14"/>
          <p:cNvSpPr>
            <a:spLocks noChangeArrowheads="1"/>
          </p:cNvSpPr>
          <p:nvPr/>
        </p:nvSpPr>
        <p:spPr bwMode="auto">
          <a:xfrm>
            <a:off x="355573" y="4105275"/>
            <a:ext cx="1727200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Arial" panose="020B0604020202020204" pitchFamily="34" charset="0"/>
              </a:rPr>
              <a:t>VISITADOR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LIC. JAVIER EDUARDO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ROQUE VALDÉS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latin typeface="Calibri" pitchFamily="34" charset="0"/>
                <a:cs typeface="+mn-cs"/>
              </a:rPr>
              <a:t>PRESIDENTE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latin typeface="Calibri" pitchFamily="34" charset="0"/>
                <a:cs typeface="+mn-cs"/>
              </a:rPr>
              <a:t>DR. XAVIER DÍEZ DE URDANIVIA FERNÁNDEZ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+mn-cs"/>
              </a:rPr>
              <a:t>MST01</a:t>
            </a:r>
            <a:endParaRPr lang="es-ES" sz="1400" b="1" dirty="0">
              <a:latin typeface="Calibri" pitchFamily="34" charset="0"/>
              <a:cs typeface="+mn-cs"/>
            </a:endParaRPr>
          </a:p>
        </p:txBody>
      </p:sp>
      <p:cxnSp>
        <p:nvCxnSpPr>
          <p:cNvPr id="46" name="45 Conector recto"/>
          <p:cNvCxnSpPr/>
          <p:nvPr/>
        </p:nvCxnSpPr>
        <p:spPr>
          <a:xfrm>
            <a:off x="1116013" y="3240088"/>
            <a:ext cx="9360916" cy="3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6372225" y="5545138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utoShape 15"/>
          <p:cNvSpPr>
            <a:spLocks noChangeArrowheads="1"/>
          </p:cNvSpPr>
          <p:nvPr/>
        </p:nvSpPr>
        <p:spPr bwMode="auto">
          <a:xfrm>
            <a:off x="8893175" y="2049457"/>
            <a:ext cx="1922463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>
                <a:latin typeface="Calibri" pitchFamily="34" charset="0"/>
              </a:rPr>
              <a:t>CONTRALOR INTERNO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dirty="0">
                <a:latin typeface="Calibri" pitchFamily="34" charset="0"/>
              </a:rPr>
              <a:t>C.P. FABIAN CHÁVEZ TORRES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200" b="1" dirty="0">
                <a:latin typeface="Calibri" pitchFamily="34" charset="0"/>
              </a:rPr>
              <a:t>MM03</a:t>
            </a:r>
            <a:endParaRPr lang="es-ES_tradnl" sz="1200" dirty="0">
              <a:latin typeface="Calibri" pitchFamily="34" charset="0"/>
              <a:cs typeface="+mn-cs"/>
            </a:endParaRPr>
          </a:p>
        </p:txBody>
      </p:sp>
      <p:sp>
        <p:nvSpPr>
          <p:cNvPr id="73" name="AutoShape 15"/>
          <p:cNvSpPr>
            <a:spLocks noChangeArrowheads="1"/>
          </p:cNvSpPr>
          <p:nvPr/>
        </p:nvSpPr>
        <p:spPr bwMode="auto">
          <a:xfrm>
            <a:off x="8172450" y="5184775"/>
            <a:ext cx="1944688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COORDINADOR JURÍDICO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LIC. MAXIMILIANO BLÁZQUEZ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AGUIRRE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000" b="1" dirty="0">
                <a:latin typeface="Calibri" pitchFamily="34" charset="0"/>
                <a:cs typeface="+mn-cs"/>
              </a:rPr>
              <a:t>MM07</a:t>
            </a:r>
            <a:endParaRPr lang="es-ES_tradnl" sz="1000" dirty="0">
              <a:latin typeface="Calibri" pitchFamily="34" charset="0"/>
              <a:cs typeface="+mn-cs"/>
            </a:endParaRPr>
          </a:p>
        </p:txBody>
      </p:sp>
      <p:cxnSp>
        <p:nvCxnSpPr>
          <p:cNvPr id="26" name="48 Conector recto"/>
          <p:cNvCxnSpPr/>
          <p:nvPr/>
        </p:nvCxnSpPr>
        <p:spPr>
          <a:xfrm>
            <a:off x="3203575" y="1223963"/>
            <a:ext cx="1146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1276350" y="863600"/>
            <a:ext cx="1922463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CONSEJO CONSULTIVO</a:t>
            </a:r>
          </a:p>
        </p:txBody>
      </p:sp>
      <p:cxnSp>
        <p:nvCxnSpPr>
          <p:cNvPr id="24" name="23 Conector recto"/>
          <p:cNvCxnSpPr/>
          <p:nvPr/>
        </p:nvCxnSpPr>
        <p:spPr>
          <a:xfrm>
            <a:off x="3587750" y="2409819"/>
            <a:ext cx="27844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utoShape 15"/>
          <p:cNvSpPr>
            <a:spLocks noChangeArrowheads="1"/>
          </p:cNvSpPr>
          <p:nvPr/>
        </p:nvSpPr>
        <p:spPr bwMode="auto">
          <a:xfrm>
            <a:off x="854075" y="1976432"/>
            <a:ext cx="2808288" cy="863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COORDINADORA DEL DESPACHO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DE LA PRESIDENCIA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Arial" panose="020B0604020202020204" pitchFamily="34" charset="0"/>
              </a:rPr>
              <a:t>LIC. ELSA MARÍA DEL PILAR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Arial" panose="020B0604020202020204" pitchFamily="34" charset="0"/>
              </a:rPr>
              <a:t>FLORES VELÁZQUEZ</a:t>
            </a:r>
            <a:endParaRPr lang="es-ES_tradnl" sz="1100" dirty="0">
              <a:latin typeface="Calibri" pitchFamily="34" charset="0"/>
              <a:cs typeface="+mn-cs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MMS03</a:t>
            </a:r>
            <a:endParaRPr lang="es-ES_tradnl" sz="1100" dirty="0">
              <a:latin typeface="Calibri" pitchFamily="34" charset="0"/>
              <a:cs typeface="+mn-cs"/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6290337" y="3240088"/>
            <a:ext cx="0" cy="2305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8 Conector recto"/>
          <p:cNvCxnSpPr/>
          <p:nvPr/>
        </p:nvCxnSpPr>
        <p:spPr>
          <a:xfrm>
            <a:off x="3425825" y="5545138"/>
            <a:ext cx="2946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utoShape 15"/>
          <p:cNvSpPr>
            <a:spLocks noChangeArrowheads="1"/>
          </p:cNvSpPr>
          <p:nvPr/>
        </p:nvSpPr>
        <p:spPr bwMode="auto">
          <a:xfrm>
            <a:off x="2339975" y="5184775"/>
            <a:ext cx="1922463" cy="7207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</a:rPr>
              <a:t>COMUNICACIÓN SOCIAL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</a:rPr>
              <a:t>LIC. JUAN DANIEL LEAL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</a:rPr>
              <a:t>DE KOSTER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</a:rPr>
              <a:t>MM03</a:t>
            </a:r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9756700" y="4100513"/>
            <a:ext cx="1584325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SECRETARIO TÉCNICO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LIC. MARIA JOSE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RIOS HURTADO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+mn-cs"/>
              </a:rPr>
              <a:t>MM03</a:t>
            </a: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7668617" y="4105448"/>
            <a:ext cx="1584325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 smtClean="0">
                <a:latin typeface="Calibri" pitchFamily="34" charset="0"/>
                <a:cs typeface="Arial" panose="020B0604020202020204" pitchFamily="34" charset="0"/>
              </a:rPr>
              <a:t>ENCARGDO DEL CIEDH</a:t>
            </a:r>
            <a:endParaRPr lang="es-ES_tradnl" sz="11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MX" sz="1100" dirty="0" smtClean="0">
                <a:latin typeface="Calibri" pitchFamily="34" charset="0"/>
                <a:cs typeface="Arial" panose="020B0604020202020204" pitchFamily="34" charset="0"/>
              </a:rPr>
              <a:t>DAVID FERNANDO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 smtClean="0">
                <a:latin typeface="Calibri" pitchFamily="34" charset="0"/>
                <a:cs typeface="Arial" panose="020B0604020202020204" pitchFamily="34" charset="0"/>
              </a:rPr>
              <a:t>BORREGO  MURILLO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 smtClean="0">
                <a:latin typeface="Calibri" pitchFamily="34" charset="0"/>
                <a:cs typeface="Arial" panose="020B0604020202020204" pitchFamily="34" charset="0"/>
              </a:rPr>
              <a:t>MM01</a:t>
            </a:r>
            <a:endParaRPr lang="es-MX" sz="11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5521876" y="4105275"/>
            <a:ext cx="1584325" cy="7191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SECRETARIO EJECUTIVO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LIC. CLAUDIO RENÉ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Calibri" pitchFamily="34" charset="0"/>
                <a:cs typeface="+mn-cs"/>
              </a:rPr>
              <a:t>MONTOYA DE LEÓN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>
                <a:latin typeface="Calibri" pitchFamily="34" charset="0"/>
                <a:cs typeface="+mn-cs"/>
              </a:rPr>
              <a:t>MMS03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ENCARGADA DE LA SEXTA VISITADORA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 ADRIANA ALEJANDRA CASTRO ARMAS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MM03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5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435600" y="3313113"/>
            <a:ext cx="151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29067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YESSENIA SARAÍ HERRERA RAMOS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6877050" y="29067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CÉSAR RAMÍREZ MARTÍNEZ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ENCARGADO DE LA SÉPTIMA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ALDO CRUZ MALDONADO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MM04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584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4416425" y="29067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IRIS VANESSA DUARTE GARAY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122 Conector recto"/>
          <p:cNvCxnSpPr/>
          <p:nvPr/>
        </p:nvCxnSpPr>
        <p:spPr>
          <a:xfrm>
            <a:off x="6372225" y="2736850"/>
            <a:ext cx="0" cy="3095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4344988" y="819150"/>
            <a:ext cx="4116387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DIRECTOR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ARTURO TÉLLEZ CAMACHO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cxnSp>
        <p:nvCxnSpPr>
          <p:cNvPr id="6" name="122 Conector recto"/>
          <p:cNvCxnSpPr/>
          <p:nvPr/>
        </p:nvCxnSpPr>
        <p:spPr>
          <a:xfrm>
            <a:off x="6372225" y="1728788"/>
            <a:ext cx="0" cy="11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2043113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COORDINADOR ADMINISTRATIVO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C.P. JUAN CARLOS RAMÍREZ SAUCEDO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MM01</a:t>
            </a:r>
          </a:p>
        </p:txBody>
      </p:sp>
      <p:cxnSp>
        <p:nvCxnSpPr>
          <p:cNvPr id="12" name="48 Conector recto"/>
          <p:cNvCxnSpPr/>
          <p:nvPr/>
        </p:nvCxnSpPr>
        <p:spPr>
          <a:xfrm>
            <a:off x="5292725" y="360045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48 Conector recto"/>
          <p:cNvCxnSpPr/>
          <p:nvPr/>
        </p:nvCxnSpPr>
        <p:spPr>
          <a:xfrm>
            <a:off x="5292725" y="467995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31913" y="3122613"/>
            <a:ext cx="4116387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RECURSOS HUMANOS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ROSA JUANITA CRUZ CAMPOS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MM08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224713" y="3122613"/>
            <a:ext cx="4116387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RECURSOS FINANCIEROS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C.P. CRISTINA NUNCIO SUSTAITA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MM07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31913" y="4203700"/>
            <a:ext cx="4116387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COORDINACIÓN DE SISTEMAS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ÁNGEL PRADO DELGADO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7235825" y="4176713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RECURSOS MATERIALES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SAIRA DEL PILAR NORIEGA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MM08</a:t>
            </a:r>
          </a:p>
        </p:txBody>
      </p:sp>
      <p:cxnSp>
        <p:nvCxnSpPr>
          <p:cNvPr id="16" name="48 Conector recto"/>
          <p:cNvCxnSpPr/>
          <p:nvPr/>
        </p:nvCxnSpPr>
        <p:spPr>
          <a:xfrm>
            <a:off x="5292725" y="5832475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3"/>
          <p:cNvSpPr>
            <a:spLocks noChangeArrowheads="1"/>
          </p:cNvSpPr>
          <p:nvPr/>
        </p:nvSpPr>
        <p:spPr bwMode="auto">
          <a:xfrm>
            <a:off x="7235825" y="5281613"/>
            <a:ext cx="4116388" cy="1127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MARÍA CONCEPCIÓN SALAZAR HERNÁNDEZ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FIDENCIA MARTÍNEZ LUCIO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331913" y="5329238"/>
            <a:ext cx="4116387" cy="15113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RECEPCIONISTAS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ZABDI KARELLY HERNANDEZ LAUREAN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>
                <a:latin typeface="Calibri" pitchFamily="34" charset="0"/>
                <a:cs typeface="Arial" panose="020B0604020202020204" pitchFamily="34" charset="0"/>
              </a:rPr>
              <a:t>TE01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ADRIANA VALERDI MEDINA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TE01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GABRIELA PATRICIA DÁVILA VÁZQUEZ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MX" sz="1000" b="1" dirty="0">
              <a:latin typeface="Calibri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SECRETARIO EJECUTIVO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CLAUDIO RENÉ MONTOYA DE LEÓN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46085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48 Conector recto"/>
          <p:cNvCxnSpPr/>
          <p:nvPr/>
        </p:nvCxnSpPr>
        <p:spPr>
          <a:xfrm>
            <a:off x="5281613" y="3313113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792913" y="2879725"/>
            <a:ext cx="4116387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PATRICIA MARÍA DOMÍNGUEZ CORONADO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MM07</a:t>
            </a:r>
          </a:p>
        </p:txBody>
      </p:sp>
      <p:cxnSp>
        <p:nvCxnSpPr>
          <p:cNvPr id="8" name="48 Conector recto"/>
          <p:cNvCxnSpPr/>
          <p:nvPr/>
        </p:nvCxnSpPr>
        <p:spPr>
          <a:xfrm>
            <a:off x="4344988" y="2232025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1476375" y="1800225"/>
            <a:ext cx="2951163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+mn-cs"/>
              </a:rPr>
              <a:t>DIRECTOR DE INCLUSIÓN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+mn-cs"/>
              </a:rPr>
              <a:t>ING. PORFIRIO GUTIÉRREZ AGUILAR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+mn-cs"/>
              </a:rPr>
              <a:t>MM01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2879725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ENRIQUETA PIMENTEL PATIÑO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cxnSp>
        <p:nvCxnSpPr>
          <p:cNvPr id="10" name="48 Conector recto"/>
          <p:cNvCxnSpPr/>
          <p:nvPr/>
        </p:nvCxnSpPr>
        <p:spPr>
          <a:xfrm>
            <a:off x="5434013" y="6337300"/>
            <a:ext cx="9382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3"/>
          <p:cNvSpPr>
            <a:spLocks noChangeArrowheads="1"/>
          </p:cNvSpPr>
          <p:nvPr/>
        </p:nvSpPr>
        <p:spPr bwMode="auto">
          <a:xfrm>
            <a:off x="1752600" y="5903913"/>
            <a:ext cx="4116388" cy="9112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PEDRO ANTONIO VALENCIANO CEPEDA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AD01</a:t>
            </a:r>
          </a:p>
        </p:txBody>
      </p:sp>
      <p:cxnSp>
        <p:nvCxnSpPr>
          <p:cNvPr id="16" name="48 Conector recto"/>
          <p:cNvCxnSpPr/>
          <p:nvPr/>
        </p:nvCxnSpPr>
        <p:spPr>
          <a:xfrm>
            <a:off x="5434013" y="4321175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48 Conector recto"/>
          <p:cNvCxnSpPr/>
          <p:nvPr/>
        </p:nvCxnSpPr>
        <p:spPr>
          <a:xfrm>
            <a:off x="5434013" y="5329238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752600" y="388778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BLANCA ARELI OLAIZ MURILLO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PR02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804025" y="388778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BRIGITTE DE RUTH LÓPEZ BARBOSA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PR02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752600" y="489585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RICARDO AGUIRRE SOBERÓN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PR03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6804025" y="489585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BEATRIZ BELTRÁN JUÁREZ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122 Conector recto"/>
          <p:cNvCxnSpPr/>
          <p:nvPr/>
        </p:nvCxnSpPr>
        <p:spPr>
          <a:xfrm>
            <a:off x="6235829" y="2592337"/>
            <a:ext cx="0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115889" y="3335993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INVESTIGADOR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MIGUEL EDUARDO LUNA HERNÁNDEZ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cxnSp>
        <p:nvCxnSpPr>
          <p:cNvPr id="9" name="48 Conector recto"/>
          <p:cNvCxnSpPr/>
          <p:nvPr/>
        </p:nvCxnSpPr>
        <p:spPr>
          <a:xfrm>
            <a:off x="5227519" y="3745565"/>
            <a:ext cx="20272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232541" y="3335994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INVESTIGADORA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CINDY PAOLA ÁVALOS REYES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PR03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4232145" y="1584226"/>
            <a:ext cx="4116387" cy="12269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ENCARGADO DEL CIEDH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LIC. DAVID FERNANDO BORREGO MURILLO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MM01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b="1" dirty="0">
                <a:latin typeface="Calibri" pitchFamily="34" charset="0"/>
              </a:rPr>
              <a:t>PRESIDENTE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latin typeface="Calibri" pitchFamily="34" charset="0"/>
              </a:rPr>
              <a:t>DR. XAVIER DÍEZ DE URDANIVIA FERNÁNDEZ</a:t>
            </a:r>
          </a:p>
          <a:p>
            <a:pPr algn="ctr" defTabSz="156450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</a:rPr>
              <a:t>MST01</a:t>
            </a:r>
            <a:endParaRPr lang="es-ES" sz="1400" b="1" dirty="0">
              <a:latin typeface="Calibri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943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8 Conector recto"/>
          <p:cNvCxnSpPr/>
          <p:nvPr/>
        </p:nvCxnSpPr>
        <p:spPr>
          <a:xfrm>
            <a:off x="4271963" y="2663825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044575" y="2259013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ASISTENTE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DINORAH CASTILLO RIVERA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AD01</a:t>
            </a:r>
          </a:p>
        </p:txBody>
      </p:sp>
      <p:cxnSp>
        <p:nvCxnSpPr>
          <p:cNvPr id="6" name="48 Conector recto"/>
          <p:cNvCxnSpPr/>
          <p:nvPr/>
        </p:nvCxnSpPr>
        <p:spPr>
          <a:xfrm>
            <a:off x="4271963" y="3671888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044575" y="3267075"/>
            <a:ext cx="4116388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CHOFER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MARIO ALBERTO CARRANZA SÁNCHEZ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</a:rPr>
              <a:t>COORDINADORA DEL DESPACHO DE LA PRESIDENCIA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ELSA MARÍA DEL PILAR FLORES VELÁZQUEZ</a:t>
            </a:r>
            <a:endParaRPr lang="es-ES_tradnl" sz="1400" dirty="0">
              <a:latin typeface="Calibri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</a:rPr>
              <a:t>MMS03</a:t>
            </a:r>
            <a:endParaRPr lang="es-ES_tradnl" sz="1400" dirty="0">
              <a:latin typeface="Calibri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223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4344988" y="2906713"/>
            <a:ext cx="4116387" cy="7651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ASISTENTE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MELISSA GUADALUPE MATA MACIAS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631825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GENERAL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JAVIER EDUARDO ROQUE VALDÉS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MMS03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560513"/>
            <a:ext cx="0" cy="4248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4356100" y="5808663"/>
            <a:ext cx="4116388" cy="7921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ENCARGADO DE LA SÉPTIMA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ALDO CRUZ MALDONADO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MM04</a:t>
            </a:r>
          </a:p>
        </p:txBody>
      </p:sp>
      <p:cxnSp>
        <p:nvCxnSpPr>
          <p:cNvPr id="15" name="48 Conector recto"/>
          <p:cNvCxnSpPr/>
          <p:nvPr/>
        </p:nvCxnSpPr>
        <p:spPr>
          <a:xfrm>
            <a:off x="5364163" y="3144838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353050" y="415290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48 Conector recto"/>
          <p:cNvCxnSpPr/>
          <p:nvPr/>
        </p:nvCxnSpPr>
        <p:spPr>
          <a:xfrm>
            <a:off x="5353050" y="5160963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48488" y="2713038"/>
            <a:ext cx="4116387" cy="863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SEGUNDA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LUIS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LÓPEZ LÓPEZ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2713038"/>
            <a:ext cx="4116388" cy="863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PRIMERA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DAVID CORRALES GARCÍA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92275" y="3748088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Arial" panose="020B0604020202020204" pitchFamily="34" charset="0"/>
              </a:rPr>
              <a:t>ENCARGADA DE LA TERCERA </a:t>
            </a: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BLANCA ESTHER JIMENEZ FRANCO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MM03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948488" y="3748088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CUARTA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GENARO AZKARY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SOTO FLORES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79575" y="4754563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QUINTA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CARLOS JAVIER VARGAS MENDEZ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6948488" y="4754563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ENCARGADA DE LA SEXTA VISITADURÍA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ADRIANA ALEJANDRA CASTRO ARMAS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MM03</a:t>
            </a:r>
          </a:p>
        </p:txBody>
      </p:sp>
      <p:cxnSp>
        <p:nvCxnSpPr>
          <p:cNvPr id="18" name="48 Conector recto"/>
          <p:cNvCxnSpPr/>
          <p:nvPr/>
        </p:nvCxnSpPr>
        <p:spPr>
          <a:xfrm>
            <a:off x="3924300" y="2136775"/>
            <a:ext cx="24495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1116013" y="1631950"/>
            <a:ext cx="2808287" cy="936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+mn-cs"/>
              </a:rPr>
              <a:t>ASISTENTE</a:t>
            </a:r>
            <a:endParaRPr lang="es-ES_tradnl" sz="1400" b="1" dirty="0">
              <a:latin typeface="Calibri" pitchFamily="34" charset="0"/>
              <a:cs typeface="+mn-cs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 smtClean="0">
                <a:latin typeface="Calibri" pitchFamily="34" charset="0"/>
                <a:cs typeface="+mn-cs"/>
              </a:rPr>
              <a:t>MARIA EUGENIA CANALES ALMANZA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 smtClean="0">
                <a:latin typeface="Calibri" pitchFamily="34" charset="0"/>
                <a:cs typeface="+mn-cs"/>
              </a:rPr>
              <a:t>AD03</a:t>
            </a:r>
            <a:endParaRPr lang="es-ES_tradnl" sz="1400" b="1" dirty="0">
              <a:latin typeface="Calibri" pitchFamily="34" charset="0"/>
              <a:cs typeface="+mn-cs"/>
            </a:endParaRPr>
          </a:p>
        </p:txBody>
      </p:sp>
      <p:cxnSp>
        <p:nvCxnSpPr>
          <p:cNvPr id="26" name="48 Conector recto"/>
          <p:cNvCxnSpPr/>
          <p:nvPr/>
        </p:nvCxnSpPr>
        <p:spPr>
          <a:xfrm>
            <a:off x="6372225" y="1919288"/>
            <a:ext cx="24479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8677275" y="1416050"/>
            <a:ext cx="2808288" cy="936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378" tIns="78191" rIns="156378" bIns="78191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+mn-cs"/>
              </a:rPr>
              <a:t>UNIDAD DE REVISIÓN Y CONTROL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LIC. MAGALY FRAUSTO VEGA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MM07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dirty="0">
                <a:latin typeface="Calibri" pitchFamily="34" charset="0"/>
                <a:cs typeface="+mn-cs"/>
              </a:rPr>
              <a:t>LIC. DIANA ALONDRA GALVÁN GRANADOS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100" b="1" dirty="0">
                <a:latin typeface="Calibri" pitchFamily="34" charset="0"/>
                <a:cs typeface="+mn-cs"/>
              </a:rPr>
              <a:t>PR01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754063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PRIMER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DAVID CORRALES GARCÍA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682750"/>
            <a:ext cx="0" cy="36718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3267075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353050" y="4346575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48 Conector recto"/>
          <p:cNvCxnSpPr/>
          <p:nvPr/>
        </p:nvCxnSpPr>
        <p:spPr>
          <a:xfrm flipV="1">
            <a:off x="5353050" y="5354638"/>
            <a:ext cx="10191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008813" y="2860675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PAULINA CORTÉS FLORES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MM07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2860675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WALTER ELIUD TONCHE ESCOBEDO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MM07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92275" y="3914775"/>
            <a:ext cx="4116388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BLADIMIR ROSALES CRUZ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PR03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7008813" y="3914775"/>
            <a:ext cx="4116387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ESTADÍSTICA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MARÍA ELIA RODRÍGUEZ ULLUELA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PR03</a:t>
            </a: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79575" y="4949825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MARCO ANTONIO ALEMÁN OROZCO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AD03</a:t>
            </a:r>
          </a:p>
        </p:txBody>
      </p:sp>
      <p:cxnSp>
        <p:nvCxnSpPr>
          <p:cNvPr id="23" name="48 Conector recto"/>
          <p:cNvCxnSpPr/>
          <p:nvPr/>
        </p:nvCxnSpPr>
        <p:spPr>
          <a:xfrm>
            <a:off x="5292725" y="2259013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1825625"/>
            <a:ext cx="4116388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ELSA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PATRICIA GÓMEZ </a:t>
            </a: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FLORES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MM04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7008813" y="1825625"/>
            <a:ext cx="4116387" cy="8651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</a:t>
            </a:r>
            <a:r>
              <a:rPr lang="es-ES_tradnl" sz="1400" dirty="0" smtClean="0">
                <a:latin typeface="Calibri" pitchFamily="34" charset="0"/>
                <a:cs typeface="Arial" panose="020B0604020202020204" pitchFamily="34" charset="0"/>
              </a:rPr>
              <a:t>MARIA DE LOURDES HERNÁNDEZ HERNÁNDEZ 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665163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SEGUNDO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LUIS </a:t>
            </a:r>
            <a:r>
              <a:rPr lang="es-MX" sz="1400" dirty="0" smtClean="0">
                <a:latin typeface="Calibri" pitchFamily="34" charset="0"/>
                <a:cs typeface="Arial" panose="020B0604020202020204" pitchFamily="34" charset="0"/>
              </a:rPr>
              <a:t>LÓPEZ LÓPEZ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MM02</a:t>
            </a:r>
            <a:endParaRPr lang="es-MX" sz="1400" b="1" dirty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593850"/>
            <a:ext cx="0" cy="4535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3105150"/>
            <a:ext cx="21002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48 Conector recto"/>
          <p:cNvCxnSpPr/>
          <p:nvPr/>
        </p:nvCxnSpPr>
        <p:spPr>
          <a:xfrm>
            <a:off x="5353050" y="4113213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48488" y="2700338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DIFUSIÓN Y CAPACITACIÓN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BRAULIO ROGELIO GALVÁN GÓMEZ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MM07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2700338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MANUEL ISAAC LÓPEZ SOTO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692275" y="3708400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CAPACITADORA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REYNA JENIFER BRETADO SICAIROS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AD01</a:t>
            </a: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6948488" y="3708400"/>
            <a:ext cx="4116387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MARTHA ALICIA RUIZ LÓPEZ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AD03</a:t>
            </a:r>
          </a:p>
        </p:txBody>
      </p:sp>
      <p:cxnSp>
        <p:nvCxnSpPr>
          <p:cNvPr id="23" name="48 Conector recto"/>
          <p:cNvCxnSpPr/>
          <p:nvPr/>
        </p:nvCxnSpPr>
        <p:spPr>
          <a:xfrm>
            <a:off x="5292725" y="2097088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1692275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GLORIA GARZA GONZÁLEZ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6937375" y="1692275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HUGO ALBERTO GONZÁLEZ DE LEÓN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MM06</a:t>
            </a:r>
          </a:p>
        </p:txBody>
      </p:sp>
      <p:cxnSp>
        <p:nvCxnSpPr>
          <p:cNvPr id="21" name="48 Conector recto"/>
          <p:cNvCxnSpPr/>
          <p:nvPr/>
        </p:nvCxnSpPr>
        <p:spPr>
          <a:xfrm>
            <a:off x="5505450" y="5121275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679575" y="4716463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RECEPCIONISTA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CINTHYA SIBEL RUÍZ HERNÁNDEZ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6948488" y="4716463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RAYMUNDO LIRA MORENO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cxnSp>
        <p:nvCxnSpPr>
          <p:cNvPr id="24" name="48 Conector recto"/>
          <p:cNvCxnSpPr/>
          <p:nvPr/>
        </p:nvCxnSpPr>
        <p:spPr>
          <a:xfrm>
            <a:off x="5292725" y="6129338"/>
            <a:ext cx="1079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1692275" y="5724525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CELIA EMELIA JIMÉNEZ GONZÁLEZ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73818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TERCER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 </a:t>
            </a:r>
            <a:r>
              <a:rPr lang="es-MX" sz="1400" dirty="0" smtClean="0">
                <a:latin typeface="Calibri" pitchFamily="34" charset="0"/>
                <a:cs typeface="Arial" panose="020B0604020202020204" pitchFamily="34" charset="0"/>
              </a:rPr>
              <a:t>BLANCA ESTHER JIMENEZ FRANCO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 smtClean="0">
                <a:latin typeface="Calibri" pitchFamily="34" charset="0"/>
                <a:cs typeface="Arial" panose="020B0604020202020204" pitchFamily="34" charset="0"/>
              </a:rPr>
              <a:t>MM0</a:t>
            </a: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3</a:t>
            </a:r>
            <a:endParaRPr lang="es-MX" sz="1400" b="1" dirty="0" smtClean="0">
              <a:latin typeface="Calibri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666875"/>
            <a:ext cx="0" cy="4248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2890838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8 Conector recto"/>
          <p:cNvCxnSpPr/>
          <p:nvPr/>
        </p:nvCxnSpPr>
        <p:spPr>
          <a:xfrm>
            <a:off x="5292725" y="4906963"/>
            <a:ext cx="1079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248443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VISITADORA ADJUNTA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IVONNE MARTINEZ CASTAÑEDA 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PR03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4475163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PATRICIA PÉREZ CASAS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cxnSp>
        <p:nvCxnSpPr>
          <p:cNvPr id="28" name="48 Conector recto"/>
          <p:cNvCxnSpPr/>
          <p:nvPr/>
        </p:nvCxnSpPr>
        <p:spPr>
          <a:xfrm>
            <a:off x="5364163" y="3898900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1679575" y="3467100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NOTIFICADOR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GREGORIO CHAIRES HERNÁNDEZ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cxnSp>
        <p:nvCxnSpPr>
          <p:cNvPr id="33" name="48 Conector recto"/>
          <p:cNvCxnSpPr/>
          <p:nvPr/>
        </p:nvCxnSpPr>
        <p:spPr>
          <a:xfrm>
            <a:off x="5292725" y="5915025"/>
            <a:ext cx="1079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692275" y="5483225"/>
            <a:ext cx="4116388" cy="8366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SOCORRO MARICELA GUEVARA TREVIÑO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668338"/>
            <a:ext cx="4116388" cy="9096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CUARTO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GENARO AZKARY SOTO FLORES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597025"/>
            <a:ext cx="0" cy="41036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2820988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48 Conector recto"/>
          <p:cNvCxnSpPr/>
          <p:nvPr/>
        </p:nvCxnSpPr>
        <p:spPr>
          <a:xfrm>
            <a:off x="5292725" y="4325940"/>
            <a:ext cx="210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79575" y="241458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VISITADOR ADJUNTO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LIC. LUIS ÁNGEL SAN MIGUEL GARZA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MM08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692275" y="3894140"/>
            <a:ext cx="4116388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MERARY LIZBETH CAMARILLO FLORES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948488" y="3894140"/>
            <a:ext cx="4116387" cy="8366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MARICELA LÓPEZ GALVÁN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4427538" y="5438775"/>
            <a:ext cx="4116387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INTENDENCIA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LUZ MARÍA GONZÁLEZ DE LA CRUZ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349750" y="800100"/>
            <a:ext cx="4116388" cy="9096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QUINTO VISITADOR REGIONAL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latin typeface="Calibri" pitchFamily="34" charset="0"/>
                <a:cs typeface="Arial" panose="020B0604020202020204" pitchFamily="34" charset="0"/>
              </a:rPr>
              <a:t>LIC.  CARLOS JAVIER VARGAS MENDEZ 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MM02</a:t>
            </a:r>
          </a:p>
        </p:txBody>
      </p:sp>
      <p:cxnSp>
        <p:nvCxnSpPr>
          <p:cNvPr id="3" name="122 Conector recto"/>
          <p:cNvCxnSpPr/>
          <p:nvPr/>
        </p:nvCxnSpPr>
        <p:spPr>
          <a:xfrm>
            <a:off x="6372225" y="1728788"/>
            <a:ext cx="0" cy="172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48 Conector recto"/>
          <p:cNvCxnSpPr/>
          <p:nvPr/>
        </p:nvCxnSpPr>
        <p:spPr>
          <a:xfrm>
            <a:off x="5364163" y="3455988"/>
            <a:ext cx="100806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1619250" y="3024188"/>
            <a:ext cx="4116388" cy="838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lIns="156450" tIns="78226" rIns="156450" bIns="78226" anchor="ctr"/>
          <a:lstStyle/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b="1" dirty="0">
                <a:latin typeface="Calibri" pitchFamily="34" charset="0"/>
                <a:cs typeface="Arial" panose="020B0604020202020204" pitchFamily="34" charset="0"/>
              </a:rPr>
              <a:t>SECRETARIA</a:t>
            </a: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400" dirty="0">
                <a:latin typeface="Calibri" pitchFamily="34" charset="0"/>
                <a:cs typeface="Arial" panose="020B0604020202020204" pitchFamily="34" charset="0"/>
              </a:rPr>
              <a:t>LILIANA URRUTIA REYES</a:t>
            </a:r>
            <a:endParaRPr lang="es-MX" sz="1400" dirty="0">
              <a:latin typeface="Calibri" pitchFamily="34" charset="0"/>
              <a:cs typeface="Arial" panose="020B0604020202020204" pitchFamily="34" charset="0"/>
            </a:endParaRPr>
          </a:p>
          <a:p>
            <a:pPr algn="ctr" defTabSz="130375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b="1" dirty="0">
                <a:latin typeface="Calibri" pitchFamily="34" charset="0"/>
                <a:cs typeface="Arial" panose="020B0604020202020204" pitchFamily="34" charset="0"/>
              </a:rPr>
              <a:t>TE01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680</Words>
  <Application>Microsoft Office PowerPoint</Application>
  <PresentationFormat>Personalizado</PresentationFormat>
  <Paragraphs>259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Martin</dc:creator>
  <cp:lastModifiedBy>Martin</cp:lastModifiedBy>
  <cp:revision>135</cp:revision>
  <dcterms:created xsi:type="dcterms:W3CDTF">2015-01-08T17:52:13Z</dcterms:created>
  <dcterms:modified xsi:type="dcterms:W3CDTF">2016-03-04T19:38:18Z</dcterms:modified>
</cp:coreProperties>
</file>