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06/11/2018</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06/11/2018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06/11/2018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06/11/2018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06/11/2018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06/11/2018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06/11/2018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06/11/2018</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06/11/2018</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06/11/2018</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06/11/2018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06/11/2018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06/11/2018</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smtClean="0">
                <a:latin typeface="Calibri" pitchFamily="34" charset="0"/>
              </a:rPr>
              <a:t>MM01</a:t>
            </a:r>
            <a:endParaRPr lang="es-ES_tradnl" sz="11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smtClean="0">
                <a:latin typeface="Calibri" pitchFamily="34" charset="0"/>
              </a:rPr>
              <a:t>PR02</a:t>
            </a:r>
            <a:endParaRPr lang="es-ES_tradnl" sz="14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smtClean="0">
                <a:latin typeface="Calibri" pitchFamily="34" charset="0"/>
              </a:rPr>
              <a:t>MM06</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flipH="1">
            <a:off x="6342856" y="1754758"/>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463997" y="418832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16" name="122 Conector recto"/>
          <p:cNvCxnSpPr/>
          <p:nvPr/>
        </p:nvCxnSpPr>
        <p:spPr>
          <a:xfrm flipH="1">
            <a:off x="6308999" y="3252505"/>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flipH="1">
            <a:off x="5580385" y="4764822"/>
            <a:ext cx="728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2</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2771</TotalTime>
  <Words>6295</Words>
  <Application>Microsoft Office PowerPoint</Application>
  <PresentationFormat>Personalizado</PresentationFormat>
  <Paragraphs>502</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Cadmiva2</cp:lastModifiedBy>
  <cp:revision>275</cp:revision>
  <cp:lastPrinted>2016-08-17T13:16:00Z</cp:lastPrinted>
  <dcterms:created xsi:type="dcterms:W3CDTF">2015-01-08T17:52:13Z</dcterms:created>
  <dcterms:modified xsi:type="dcterms:W3CDTF">2018-11-06T22:23:36Z</dcterms:modified>
</cp:coreProperties>
</file>