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0" d="100"/>
          <a:sy n="70" d="100"/>
        </p:scale>
        <p:origin x="-1080" y="-90"/>
      </p:cViewPr>
      <p:guideLst>
        <p:guide orient="horz" pos="2268"/>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07/05/2019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xmlns=""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07/05/2019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07/05/2019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07/05/2019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07/05/2019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07/05/2019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07/05/2019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07/05/2019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07/05/2019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07/05/2019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07/05/2019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07/05/2019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07/05/2019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HMM05</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HMMS02</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HMM04</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t>
            </a:r>
            <a:r>
              <a:rPr lang="es-MX" sz="1400" smtClean="0">
                <a:latin typeface="Calibri" pitchFamily="34" charset="0"/>
                <a:cs typeface="Arial" panose="020B0604020202020204" pitchFamily="34" charset="0"/>
              </a:rPr>
              <a:t>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xmlns="" val="10916500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xmlns="" val="18785881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xmlns="" val="177127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958830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0040342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636656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58140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6208680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63573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999020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35733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711124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825874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4081420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746823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421677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HPR01</a:t>
            </a:r>
            <a:endParaRPr lang="es-ES_tradnl" sz="1100" b="1"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a:t>
            </a:r>
            <a:r>
              <a:rPr lang="es-ES_tradnl" sz="1400" dirty="0" smtClean="0">
                <a:latin typeface="Calibri" pitchFamily="34" charset="0"/>
              </a:rPr>
              <a:t>BLÁSQUEZ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6296</Words>
  <Application>Microsoft Office PowerPoint</Application>
  <PresentationFormat>Personalizado</PresentationFormat>
  <Paragraphs>505</Paragraphs>
  <Slides>34</Slides>
  <Notes>0</Notes>
  <HiddenSlides>20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289</cp:revision>
  <cp:lastPrinted>2016-08-17T13:16:00Z</cp:lastPrinted>
  <dcterms:created xsi:type="dcterms:W3CDTF">2015-01-08T17:52:13Z</dcterms:created>
  <dcterms:modified xsi:type="dcterms:W3CDTF">2019-05-07T19:07:27Z</dcterms:modified>
</cp:coreProperties>
</file>