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70" d="100"/>
          <a:sy n="70" d="100"/>
        </p:scale>
        <p:origin x="-1080" y="-90"/>
      </p:cViewPr>
      <p:guideLst>
        <p:guide orient="horz" pos="2268"/>
        <p:guide pos="374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08/02/2019</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xmlns=""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08/02/2019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08/02/2019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08/02/2019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08/02/2019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08/02/2019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08/02/2019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08/02/2019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08/02/2019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08/02/2019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08/02/2019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08/02/2019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08/02/2019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1.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3.xm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smtClean="0">
                <a:latin typeface="Calibri" pitchFamily="34" charset="0"/>
              </a:rPr>
              <a:t>MM02</a:t>
            </a:r>
            <a:endParaRPr lang="es-ES_tradnl" sz="1200" dirty="0">
              <a:latin typeface="Calibri" pitchFamily="34" charset="0"/>
              <a:cs typeface="+mn-cs"/>
            </a:endParaRP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MAXIMILIANO BLÁZQUEZ </a:t>
            </a:r>
          </a:p>
          <a:p>
            <a:pPr algn="ctr" defTabSz="1303759" eaLnBrk="1" fontAlgn="auto" hangingPunct="1">
              <a:spcBef>
                <a:spcPts val="0"/>
              </a:spcBef>
              <a:spcAft>
                <a:spcPts val="0"/>
              </a:spcAft>
              <a:defRPr/>
            </a:pPr>
            <a:r>
              <a:rPr lang="es-ES_tradnl" sz="1100" dirty="0">
                <a:latin typeface="Calibri" pitchFamily="34" charset="0"/>
                <a:cs typeface="+mn-cs"/>
              </a:rPr>
              <a:t>AGUIRRE</a:t>
            </a:r>
          </a:p>
          <a:p>
            <a:pPr algn="ctr" defTabSz="1303759" eaLnBrk="1" fontAlgn="auto" hangingPunct="1">
              <a:spcBef>
                <a:spcPts val="0"/>
              </a:spcBef>
              <a:spcAft>
                <a:spcPts val="0"/>
              </a:spcAft>
              <a:defRPr/>
            </a:pPr>
            <a:r>
              <a:rPr lang="es-ES_tradnl" sz="1000" b="1" dirty="0" smtClean="0">
                <a:latin typeface="Calibri" pitchFamily="34" charset="0"/>
                <a:cs typeface="+mn-cs"/>
              </a:rPr>
              <a:t>MM06</a:t>
            </a:r>
            <a:endParaRPr lang="es-ES_tradnl" sz="1000"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100" b="1" dirty="0">
                <a:latin typeface="Calibri" pitchFamily="34" charset="0"/>
                <a:cs typeface="+mn-cs"/>
              </a:rPr>
              <a:t>MMS03</a:t>
            </a:r>
            <a:endParaRPr lang="es-ES_tradnl" sz="1100" dirty="0">
              <a:latin typeface="Calibri" pitchFamily="34" charset="0"/>
              <a:cs typeface="+mn-cs"/>
            </a:endParaRP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MM03</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MM01</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MM01</a:t>
            </a:r>
            <a:endParaRPr lang="es-MX" sz="1100" b="1" dirty="0">
              <a:latin typeface="Calibri" pitchFamily="34" charset="0"/>
              <a:cs typeface="Arial" panose="020B0604020202020204" pitchFamily="34" charset="0"/>
            </a:endParaRP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MMS03</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smtClean="0">
                <a:latin typeface="Calibri" pitchFamily="34" charset="0"/>
              </a:rPr>
              <a:t>MM01</a:t>
            </a:r>
            <a:endParaRPr lang="es-ES_tradnl" sz="1100" b="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1116113" cy="134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MM01</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314666" y="5660951"/>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ZABDI KARELLY HERNANDEZ LAUREAN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4"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1321768" y="441291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1" name="Rectángulo redondeado 20">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MM01</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PR02</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FABIOLA BALDERAS </a:t>
            </a:r>
            <a:r>
              <a:rPr lang="es-MX" sz="1400" dirty="0" smtClean="0">
                <a:latin typeface="Calibri" pitchFamily="34" charset="0"/>
                <a:cs typeface="Arial" panose="020B0604020202020204" pitchFamily="34" charset="0"/>
              </a:rPr>
              <a:t>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MM01</a:t>
            </a:r>
            <a:endParaRPr lang="es-MX" sz="1400" b="1" dirty="0">
              <a:latin typeface="Calibri" pitchFamily="34" charset="0"/>
              <a:cs typeface="Arial" panose="020B0604020202020204" pitchFamily="34" charset="0"/>
            </a:endParaRP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xmlns="" val="10916500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xmlns="" val="187858810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xmlns="" val="1771276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9588304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00403422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a:latin typeface="Calibri" pitchFamily="34" charset="0"/>
              </a:rPr>
              <a:t>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AD01</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6366560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581409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6208680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635738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9990203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3573313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MMS03</a:t>
            </a:r>
            <a:endParaRPr lang="es-ES_tradnl" sz="1400" dirty="0">
              <a:latin typeface="Calibri" pitchFamily="34" charset="0"/>
            </a:endParaRP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smtClean="0">
                <a:latin typeface="Calibri" pitchFamily="34" charset="0"/>
              </a:rPr>
              <a:t>PR02</a:t>
            </a:r>
            <a:endParaRPr lang="es-ES_tradnl" sz="1400" dirty="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71112401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8258749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40814205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7468231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421677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11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LIC. MARIA EUGENIA CANALES ALMANZA </a:t>
            </a:r>
          </a:p>
          <a:p>
            <a:pPr algn="ctr" defTabSz="1303759" eaLnBrk="1" fontAlgn="auto" hangingPunct="1">
              <a:spcBef>
                <a:spcPts val="0"/>
              </a:spcBef>
              <a:spcAft>
                <a:spcPts val="0"/>
              </a:spcAft>
              <a:defRPr/>
            </a:pPr>
            <a:r>
              <a:rPr lang="es-ES_tradnl" sz="1100" b="1" dirty="0" smtClean="0">
                <a:latin typeface="Calibri" pitchFamily="34" charset="0"/>
              </a:rPr>
              <a:t>MM06</a:t>
            </a: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smtClean="0">
                <a:latin typeface="Calibri" pitchFamily="34" charset="0"/>
                <a:cs typeface="+mn-cs"/>
              </a:rPr>
              <a:t>MM08</a:t>
            </a: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p:nvPr/>
        </p:nvCxnSpPr>
        <p:spPr>
          <a:xfrm flipH="1">
            <a:off x="6342856" y="1754758"/>
            <a:ext cx="29369" cy="15123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463997" y="418832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16" name="122 Conector recto"/>
          <p:cNvCxnSpPr/>
          <p:nvPr/>
        </p:nvCxnSpPr>
        <p:spPr>
          <a:xfrm flipH="1">
            <a:off x="6308999" y="3252505"/>
            <a:ext cx="29369" cy="15123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Conector recto 4"/>
          <p:cNvCxnSpPr/>
          <p:nvPr/>
        </p:nvCxnSpPr>
        <p:spPr>
          <a:xfrm flipH="1">
            <a:off x="5580385" y="4764822"/>
            <a:ext cx="7286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JESÚS ALBERTO RODRÍGUEZ CANTÚ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AD03</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TERCERA </a:t>
            </a:r>
            <a:r>
              <a:rPr lang="es-ES_tradnl" sz="1400" b="1" dirty="0" smtClean="0">
                <a:latin typeface="Calibri" pitchFamily="34" charset="0"/>
                <a:cs typeface="Arial" panose="020B0604020202020204" pitchFamily="34" charset="0"/>
                <a:hlinkClick r:id="rId2" action="ppaction://hlinksldjump"/>
              </a:rPr>
              <a:t>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a:t>
            </a:r>
            <a:r>
              <a:rPr lang="es-MX" sz="1400" b="1" dirty="0">
                <a:latin typeface="Calibri" pitchFamily="34" charset="0"/>
                <a:cs typeface="Arial" panose="020B0604020202020204" pitchFamily="34" charset="0"/>
              </a:rPr>
              <a:t>2</a:t>
            </a:r>
            <a:endParaRPr lang="es-MX" sz="1400" b="1" dirty="0" smtClean="0">
              <a:latin typeface="Calibri" pitchFamily="34" charset="0"/>
              <a:cs typeface="Arial" panose="020B0604020202020204" pitchFamily="34" charset="0"/>
            </a:endParaRP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597025"/>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2773</TotalTime>
  <Words>6289</Words>
  <Application>Microsoft Office PowerPoint</Application>
  <PresentationFormat>Personalizado</PresentationFormat>
  <Paragraphs>502</Paragraphs>
  <Slides>34</Slides>
  <Notes>0</Notes>
  <HiddenSlides>20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Martin</cp:lastModifiedBy>
  <cp:revision>276</cp:revision>
  <cp:lastPrinted>2016-08-17T13:16:00Z</cp:lastPrinted>
  <dcterms:created xsi:type="dcterms:W3CDTF">2015-01-08T17:52:13Z</dcterms:created>
  <dcterms:modified xsi:type="dcterms:W3CDTF">2019-02-08T21:16:31Z</dcterms:modified>
</cp:coreProperties>
</file>