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05/03/2019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05/03/2019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05/03/2019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05/03/2019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05/03/2019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endParaRPr lang="es-MX" sz="1100" b="1" dirty="0">
              <a:latin typeface="Calibri" pitchFamily="34" charset="0"/>
              <a:cs typeface="Arial" panose="020B0604020202020204" pitchFamily="34" charset="0"/>
            </a:endParaRP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endParaRPr lang="es-MX" sz="1100" b="1" dirty="0">
              <a:latin typeface="Calibri" pitchFamily="34" charset="0"/>
              <a:cs typeface="Arial" panose="020B0604020202020204" pitchFamily="34" charset="0"/>
            </a:endParaRP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a:latin typeface="Calibri" pitchFamily="34" charset="0"/>
                <a:cs typeface="+mn-cs"/>
              </a:rPr>
              <a:t>HMM05</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endParaRPr lang="es-ES_tradnl" sz="1100" b="1"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endParaRPr lang="es-ES_tradnl" sz="1100" b="1" dirty="0">
              <a:latin typeface="Calibri" pitchFamily="34" charset="0"/>
            </a:endParaRP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a:latin typeface="Calibri" pitchFamily="34" charset="0"/>
                <a:cs typeface="+mn-cs"/>
              </a:rPr>
              <a:t>HMMS04</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endParaRPr lang="es-MX" sz="1100" b="1" dirty="0">
              <a:latin typeface="Calibri" pitchFamily="34" charset="0"/>
              <a:cs typeface="+mn-cs"/>
            </a:endParaRP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endParaRPr lang="es-ES_tradnl" sz="11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endParaRPr lang="es-MX" sz="1400" b="1" dirty="0">
              <a:latin typeface="Calibri" pitchFamily="34" charset="0"/>
              <a:cs typeface="Arial" panose="020B0604020202020204" pitchFamily="34" charset="0"/>
            </a:endParaRP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endParaRPr lang="es-MX" sz="1400" b="1" dirty="0">
              <a:latin typeface="Calibri" pitchFamily="34" charset="0"/>
              <a:cs typeface="Arial" panose="020B0604020202020204" pitchFamily="34" charset="0"/>
            </a:endParaRP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HMM04</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endParaRPr lang="es-ES_tradnl" sz="1400" b="1" dirty="0">
              <a:latin typeface="Calibri" pitchFamily="34" charset="0"/>
              <a:cs typeface="+mn-cs"/>
            </a:endParaRP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endParaRPr lang="es-ES_tradnl" sz="1400" b="1" dirty="0">
              <a:latin typeface="Calibri" pitchFamily="34" charset="0"/>
              <a:cs typeface="Arial" panose="020B0604020202020204" pitchFamily="34" charset="0"/>
            </a:endParaRP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endParaRPr lang="es-ES_tradnl" sz="1400" b="1" dirty="0">
              <a:latin typeface="Calibri" pitchFamily="34" charset="0"/>
            </a:endParaRP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endParaRPr lang="es-ES_tradnl" sz="1400" b="1"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a:latin typeface="Calibri" pitchFamily="34" charset="0"/>
              </a:rPr>
              <a:t>HMM05</a:t>
            </a:r>
            <a:endParaRPr lang="es-ES_tradnl" sz="1100" b="1"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754758"/>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463997" y="418832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cxnSp>
        <p:nvCxnSpPr>
          <p:cNvPr id="16" name="122 Conector recto"/>
          <p:cNvCxnSpPr/>
          <p:nvPr/>
        </p:nvCxnSpPr>
        <p:spPr>
          <a:xfrm flipH="1">
            <a:off x="6308999" y="3252505"/>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ector recto 4"/>
          <p:cNvCxnSpPr/>
          <p:nvPr/>
        </p:nvCxnSpPr>
        <p:spPr>
          <a:xfrm flipH="1">
            <a:off x="5580385" y="4764822"/>
            <a:ext cx="728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a:t>
            </a:r>
            <a:r>
              <a:rPr lang="es-MX" sz="1400" dirty="0" smtClean="0">
                <a:latin typeface="Calibri" pitchFamily="34" charset="0"/>
                <a:cs typeface="Arial" panose="020B0604020202020204" pitchFamily="34" charset="0"/>
              </a:rPr>
              <a:t>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a:t>
            </a:r>
            <a:r>
              <a:rPr lang="es-MX" sz="1400" b="1" dirty="0" smtClean="0">
                <a:latin typeface="Calibri" pitchFamily="34" charset="0"/>
                <a:cs typeface="Arial" panose="020B0604020202020204" pitchFamily="34" charset="0"/>
              </a:rPr>
              <a:t>1</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2825</TotalTime>
  <Words>6287</Words>
  <Application>Microsoft Office PowerPoint</Application>
  <PresentationFormat>Personalizado</PresentationFormat>
  <Paragraphs>502</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marie valdez</cp:lastModifiedBy>
  <cp:revision>285</cp:revision>
  <cp:lastPrinted>2016-08-17T13:16:00Z</cp:lastPrinted>
  <dcterms:created xsi:type="dcterms:W3CDTF">2015-01-08T17:52:13Z</dcterms:created>
  <dcterms:modified xsi:type="dcterms:W3CDTF">2019-03-05T20:05:04Z</dcterms:modified>
</cp:coreProperties>
</file>