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0050" cy="700405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varScale="1">
        <p:scale>
          <a:sx n="88" d="100"/>
          <a:sy n="88" d="100"/>
        </p:scale>
        <p:origin x="1062" y="84"/>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6530" cy="350442"/>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1418" y="0"/>
            <a:ext cx="4026530" cy="350442"/>
          </a:xfrm>
          <a:prstGeom prst="rect">
            <a:avLst/>
          </a:prstGeom>
        </p:spPr>
        <p:txBody>
          <a:bodyPr vert="horz" lIns="91367" tIns="45683" rIns="91367" bIns="45683" rtlCol="0"/>
          <a:lstStyle>
            <a:lvl1pPr algn="r">
              <a:defRPr sz="1200"/>
            </a:lvl1pPr>
          </a:lstStyle>
          <a:p>
            <a:fld id="{08321211-BE9D-49B6-B1E5-12EF0216CE73}" type="datetimeFigureOut">
              <a:rPr lang="es-MX" smtClean="0"/>
              <a:pPr/>
              <a:t>05/03/2019</a:t>
            </a:fld>
            <a:endParaRPr lang="es-MX"/>
          </a:p>
        </p:txBody>
      </p:sp>
      <p:sp>
        <p:nvSpPr>
          <p:cNvPr id="4" name="3 Marcador de pie de página"/>
          <p:cNvSpPr>
            <a:spLocks noGrp="1"/>
          </p:cNvSpPr>
          <p:nvPr>
            <p:ph type="ftr" sz="quarter" idx="2"/>
          </p:nvPr>
        </p:nvSpPr>
        <p:spPr>
          <a:xfrm>
            <a:off x="1" y="6652412"/>
            <a:ext cx="4026530" cy="350442"/>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1418" y="6652412"/>
            <a:ext cx="4026530" cy="350442"/>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05/03/2019</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05/03/2019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05/03/2019</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05/03/2019</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05/03/2019</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05/03/2019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05/03/2019</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05/03/2019</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31.xml"/><Relationship Id="rId5" Type="http://schemas.openxmlformats.org/officeDocument/2006/relationships/slide" Target="slide19.xml"/><Relationship Id="rId10" Type="http://schemas.openxmlformats.org/officeDocument/2006/relationships/slide" Target="slide28.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_rels/slide12.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1.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3.xml"/></Relationships>
</file>

<file path=ppt/slides/_rels/slide13.xml.rels><?xml version="1.0" encoding="UTF-8" standalone="yes"?>
<Relationships xmlns="http://schemas.openxmlformats.org/package/2006/relationships"><Relationship Id="rId3" Type="http://schemas.openxmlformats.org/officeDocument/2006/relationships/slide" Target="slide3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5.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7.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endParaRPr lang="es-MX" sz="1100" b="1" dirty="0">
              <a:latin typeface="Calibri" pitchFamily="34" charset="0"/>
              <a:cs typeface="Arial" panose="020B0604020202020204" pitchFamily="34" charset="0"/>
            </a:endParaRP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endParaRPr lang="es-MX" sz="1100" b="1" dirty="0">
              <a:latin typeface="Calibri" pitchFamily="34" charset="0"/>
              <a:cs typeface="Arial" panose="020B0604020202020204" pitchFamily="34" charset="0"/>
            </a:endParaRP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H</a:t>
            </a:r>
            <a:r>
              <a:rPr lang="es-MX" sz="1400" b="1" dirty="0" smtClean="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HMM01</a:t>
            </a:r>
            <a:endParaRPr lang="es-ES_tradnl" sz="1200" b="1"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a:latin typeface="Calibri" pitchFamily="34" charset="0"/>
                <a:cs typeface="+mn-cs"/>
              </a:rPr>
              <a:t>HMM05</a:t>
            </a:r>
            <a:endParaRPr lang="es-ES_tradnl" sz="1000" b="1"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1225672" y="160268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a:t>
            </a:r>
            <a:r>
              <a:rPr lang="es-ES_tradnl" sz="1100" dirty="0" smtClean="0">
                <a:latin typeface="Calibri" pitchFamily="34" charset="0"/>
                <a:cs typeface="Arial" panose="020B0604020202020204" pitchFamily="34" charset="0"/>
              </a:rPr>
              <a:t>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endParaRPr lang="es-ES_tradnl" sz="1100" b="1"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HMM02</a:t>
            </a:r>
            <a:endParaRPr lang="es-ES_tradnl" sz="1100" b="1" dirty="0">
              <a:latin typeface="Calibri" pitchFamily="34" charset="0"/>
            </a:endParaRP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a:latin typeface="Calibri" pitchFamily="34" charset="0"/>
                <a:cs typeface="+mn-cs"/>
              </a:rPr>
              <a:t>HMMS04</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HMMS01</a:t>
            </a:r>
            <a:endParaRPr lang="es-MX" sz="1100" b="1" dirty="0">
              <a:latin typeface="Calibri" pitchFamily="34" charset="0"/>
              <a:cs typeface="+mn-cs"/>
            </a:endParaRP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31" name="AutoShape 15"/>
          <p:cNvSpPr>
            <a:spLocks noChangeArrowheads="1"/>
          </p:cNvSpPr>
          <p:nvPr/>
        </p:nvSpPr>
        <p:spPr bwMode="auto">
          <a:xfrm>
            <a:off x="5364361" y="4896594"/>
            <a:ext cx="1922463" cy="864096"/>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rPr>
              <a:t>COORDINADORA DE </a:t>
            </a:r>
          </a:p>
          <a:p>
            <a:pPr algn="ctr" defTabSz="1303759" eaLnBrk="1" fontAlgn="auto" hangingPunct="1">
              <a:spcBef>
                <a:spcPts val="0"/>
              </a:spcBef>
              <a:spcAft>
                <a:spcPts val="0"/>
              </a:spcAft>
              <a:defRPr/>
            </a:pPr>
            <a:r>
              <a:rPr lang="es-ES_tradnl" sz="1100" b="1" dirty="0" smtClean="0">
                <a:latin typeface="Calibri" pitchFamily="34" charset="0"/>
              </a:rPr>
              <a:t>RELACIONES PÚBLICAS</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MTRA. MARIA IRMA ELOISA </a:t>
            </a:r>
          </a:p>
          <a:p>
            <a:pPr algn="ctr" defTabSz="1303759" eaLnBrk="1" fontAlgn="auto" hangingPunct="1">
              <a:spcBef>
                <a:spcPts val="0"/>
              </a:spcBef>
              <a:spcAft>
                <a:spcPts val="0"/>
              </a:spcAft>
              <a:defRPr/>
            </a:pPr>
            <a:r>
              <a:rPr lang="es-ES_tradnl" sz="1100" dirty="0" smtClean="0">
                <a:latin typeface="Calibri" pitchFamily="34" charset="0"/>
              </a:rPr>
              <a:t>ECHEVARRIA JIMENEZ</a:t>
            </a:r>
            <a:endParaRPr lang="es-ES_tradnl" sz="1100" dirty="0">
              <a:latin typeface="Calibri" pitchFamily="34" charset="0"/>
            </a:endParaRPr>
          </a:p>
          <a:p>
            <a:pPr algn="ctr" defTabSz="1303759" eaLnBrk="1" fontAlgn="auto" hangingPunct="1">
              <a:spcBef>
                <a:spcPts val="0"/>
              </a:spcBef>
              <a:spcAft>
                <a:spcPts val="0"/>
              </a:spcAft>
              <a:defRPr/>
            </a:pPr>
            <a:r>
              <a:rPr lang="es-ES_tradnl" sz="1100" b="1" dirty="0">
                <a:latin typeface="Calibri" pitchFamily="34" charset="0"/>
              </a:rPr>
              <a:t>HMMS04</a:t>
            </a:r>
            <a:endParaRPr lang="es-ES_tradnl" sz="1100" b="1" dirty="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SEXTO VISITADOR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6925700" y="291078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1116113" cy="134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endParaRPr lang="es-MX" sz="1400" b="1" dirty="0">
              <a:latin typeface="Calibri" pitchFamily="34" charset="0"/>
              <a:cs typeface="Arial" panose="020B0604020202020204" pitchFamily="34" charset="0"/>
            </a:endParaRP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endParaRPr lang="es-MX" sz="1400" b="1" dirty="0">
              <a:latin typeface="Calibri" pitchFamily="34" charset="0"/>
              <a:cs typeface="Arial" panose="020B0604020202020204" pitchFamily="34" charset="0"/>
            </a:endParaRP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HMM04</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314666" y="335844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1314666" y="5660951"/>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7343817" y="4364357"/>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4"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 ELIDA LORENA TAVITA CASTAÑUELA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1321768" y="441291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L.C. MARIE LIZBETH VALDEZ RIOS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1" name="Rectángulo redondeado 20">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PATRICIA </a:t>
            </a:r>
            <a:r>
              <a:rPr lang="es-ES_tradnl" sz="1400" dirty="0">
                <a:latin typeface="Calibri" pitchFamily="34" charset="0"/>
                <a:cs typeface="Arial" panose="020B0604020202020204" pitchFamily="34" charset="0"/>
              </a:rPr>
              <a:t>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ING. ERASMO RAMOS GIL</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HMMS04</a:t>
            </a:r>
            <a:endParaRPr lang="es-ES_tradnl" sz="1400" b="1" dirty="0">
              <a:latin typeface="Calibri" pitchFamily="34" charset="0"/>
              <a:cs typeface="+mn-cs"/>
            </a:endParaRP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ENRIQUETA </a:t>
            </a:r>
            <a:r>
              <a:rPr lang="es-ES_tradnl" sz="1400" dirty="0">
                <a:latin typeface="Calibri" pitchFamily="34" charset="0"/>
                <a:cs typeface="Arial" panose="020B0604020202020204" pitchFamily="34" charset="0"/>
              </a:rPr>
              <a:t>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PROF. PEDRO </a:t>
            </a:r>
            <a:r>
              <a:rPr lang="es-ES_tradnl" sz="1400" dirty="0">
                <a:latin typeface="Calibri" pitchFamily="34" charset="0"/>
                <a:cs typeface="Arial" panose="020B0604020202020204" pitchFamily="34" charset="0"/>
              </a:rPr>
              <a:t>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BLANCA ARACELI </a:t>
            </a:r>
            <a:r>
              <a:rPr lang="es-ES_tradnl" sz="1400" dirty="0">
                <a:latin typeface="Calibri" pitchFamily="34" charset="0"/>
                <a:cs typeface="Arial" panose="020B0604020202020204" pitchFamily="34" charset="0"/>
              </a:rPr>
              <a:t>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endParaRPr lang="es-ES_tradnl" sz="1400" b="1" dirty="0">
              <a:latin typeface="Calibri" pitchFamily="34" charset="0"/>
              <a:cs typeface="Arial" panose="020B0604020202020204" pitchFamily="34" charset="0"/>
            </a:endParaRP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BRIGITTE </a:t>
            </a:r>
            <a:r>
              <a:rPr lang="es-MX" sz="1400" dirty="0">
                <a:latin typeface="Calibri" pitchFamily="34" charset="0"/>
                <a:cs typeface="Arial" panose="020B0604020202020204" pitchFamily="34" charset="0"/>
              </a:rPr>
              <a:t>DE RUTH LÓPEZ </a:t>
            </a:r>
            <a:r>
              <a:rPr lang="es-MX" sz="1400" dirty="0" smtClean="0">
                <a:latin typeface="Calibri" pitchFamily="34" charset="0"/>
                <a:cs typeface="Arial" panose="020B0604020202020204" pitchFamily="34" charset="0"/>
              </a:rPr>
              <a:t>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RICARDO </a:t>
            </a:r>
            <a:r>
              <a:rPr lang="es-ES_tradnl" sz="1400" dirty="0">
                <a:latin typeface="Calibri" pitchFamily="34" charset="0"/>
                <a:cs typeface="Arial" panose="020B0604020202020204" pitchFamily="34" charset="0"/>
              </a:rPr>
              <a:t>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FABIOLA BALDERAS </a:t>
            </a:r>
            <a:r>
              <a:rPr lang="es-MX" sz="1400" dirty="0" smtClean="0">
                <a:latin typeface="Calibri" pitchFamily="34" charset="0"/>
                <a:cs typeface="Arial" panose="020B0604020202020204" pitchFamily="34" charset="0"/>
              </a:rPr>
              <a:t>RODRÍGUEZ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42271" y="4039281"/>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JESÚS DE LA FUENTE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val="1091650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val="1878588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val="177127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958830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00403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smtClean="0">
                <a:latin typeface="Calibri" pitchFamily="34" charset="0"/>
              </a:rPr>
              <a:t>HMST01</a:t>
            </a:r>
            <a:endParaRPr lang="es-ES" sz="1400" b="1" dirty="0">
              <a:latin typeface="Calibri" pitchFamily="34" charset="0"/>
            </a:endParaRPr>
          </a:p>
        </p:txBody>
      </p:sp>
      <p:cxnSp>
        <p:nvCxnSpPr>
          <p:cNvPr id="3" name="122 Conector recto"/>
          <p:cNvCxnSpPr/>
          <p:nvPr/>
        </p:nvCxnSpPr>
        <p:spPr>
          <a:xfrm>
            <a:off x="6372225" y="1728788"/>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a:stCxn id="18" idx="3"/>
          </p:cNvCxnSpPr>
          <p:nvPr/>
        </p:nvCxnSpPr>
        <p:spPr>
          <a:xfrm>
            <a:off x="5273136" y="2653005"/>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156748" y="2270417"/>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4241946" y="3617911"/>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HPR03</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2" name="AutoShape 3"/>
          <p:cNvSpPr>
            <a:spLocks noChangeArrowheads="1"/>
          </p:cNvSpPr>
          <p:nvPr/>
        </p:nvSpPr>
        <p:spPr bwMode="auto">
          <a:xfrm>
            <a:off x="7596609" y="2191675"/>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15" name="122 Conector recto"/>
          <p:cNvCxnSpPr/>
          <p:nvPr/>
        </p:nvCxnSpPr>
        <p:spPr>
          <a:xfrm>
            <a:off x="6372225" y="2682355"/>
            <a:ext cx="248" cy="9355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636656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smtClean="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smtClean="0"/>
              <a:t>.</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Humanos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a:t>
            </a:r>
            <a:r>
              <a:rPr lang="es-ES" sz="1100" dirty="0" smtClean="0"/>
              <a:t>recibo</a:t>
            </a:r>
            <a:r>
              <a:rPr lang="es-MX" sz="1100" dirty="0" smtClean="0">
                <a:latin typeface="Arial"/>
                <a:ea typeface="Calibri"/>
                <a:cs typeface="Times New Roman"/>
              </a:rPr>
              <a:t>. VI. Establecer mecanismos, medidas y acciones de racionalidad, austeridad y disciplina presupuestal. </a:t>
            </a:r>
            <a:r>
              <a:rPr lang="es-ES" sz="1100" dirty="0" smtClean="0"/>
              <a:t>IX</a:t>
            </a:r>
            <a:r>
              <a:rPr lang="es-ES" sz="1100" dirty="0"/>
              <a:t>.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Materiales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smtClean="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Recursos Financieros</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4686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58140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620868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63573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999020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135733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3924201" y="115217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HMMS01</a:t>
            </a:r>
            <a:endParaRPr lang="es-ES_tradnl" sz="1400" b="1" dirty="0">
              <a:latin typeface="Calibri" pitchFamily="34" charset="0"/>
            </a:endParaRP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cxnSp>
        <p:nvCxnSpPr>
          <p:cNvPr id="9" name="122 Conector recto"/>
          <p:cNvCxnSpPr/>
          <p:nvPr/>
        </p:nvCxnSpPr>
        <p:spPr>
          <a:xfrm>
            <a:off x="6084441" y="2061816"/>
            <a:ext cx="0" cy="746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utoShape 3"/>
          <p:cNvSpPr>
            <a:spLocks noChangeArrowheads="1"/>
          </p:cNvSpPr>
          <p:nvPr/>
        </p:nvSpPr>
        <p:spPr bwMode="auto">
          <a:xfrm>
            <a:off x="3988842" y="280836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rPr>
              <a:t>ASISTENCIA COORDINACIÓN DEL DESPACHO</a:t>
            </a:r>
            <a:endParaRPr lang="es-ES_tradnl" sz="1400" b="1" dirty="0">
              <a:latin typeface="Calibri"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C</a:t>
            </a:r>
            <a:r>
              <a:rPr lang="es-ES_tradnl" sz="1400" dirty="0">
                <a:latin typeface="Calibri" pitchFamily="34" charset="0"/>
                <a:cs typeface="Arial" panose="020B0604020202020204" pitchFamily="34" charset="0"/>
              </a:rPr>
              <a:t>. </a:t>
            </a:r>
            <a:r>
              <a:rPr lang="es-ES_tradnl" sz="1400" dirty="0" smtClean="0">
                <a:latin typeface="Calibri" pitchFamily="34" charset="0"/>
                <a:cs typeface="Arial" panose="020B0604020202020204" pitchFamily="34" charset="0"/>
              </a:rPr>
              <a:t>CARMINA MONSERRAT MONTENEGRO </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HPR01</a:t>
            </a:r>
            <a:endParaRPr lang="es-ES_tradnl" sz="1400" b="1" dirty="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271112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825874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1408142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746823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val="3942167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DAVID CORRALES GARCÍA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LUIS LÓPEZ </a:t>
            </a:r>
            <a:r>
              <a:rPr lang="es-ES_tradnl"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sp>
        <p:nvSpPr>
          <p:cNvPr id="11" name="AutoShape 3"/>
          <p:cNvSpPr>
            <a:spLocks noChangeArrowheads="1"/>
          </p:cNvSpPr>
          <p:nvPr/>
        </p:nvSpPr>
        <p:spPr bwMode="auto">
          <a:xfrm>
            <a:off x="6948488" y="4754562"/>
            <a:ext cx="4116387" cy="1012801"/>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SEXTA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224186"/>
            <a:ext cx="2808288" cy="1296144"/>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1100"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rPr>
              <a:t>LIC. MARIA EUGENIA CANALES ALMANZA </a:t>
            </a:r>
          </a:p>
          <a:p>
            <a:pPr algn="ctr" defTabSz="1303759" eaLnBrk="1" fontAlgn="auto" hangingPunct="1">
              <a:spcBef>
                <a:spcPts val="0"/>
              </a:spcBef>
              <a:spcAft>
                <a:spcPts val="0"/>
              </a:spcAft>
              <a:defRPr/>
            </a:pPr>
            <a:r>
              <a:rPr lang="es-ES_tradnl" sz="1100" b="1" dirty="0">
                <a:latin typeface="Calibri" pitchFamily="34" charset="0"/>
              </a:rPr>
              <a:t>HMM05</a:t>
            </a:r>
            <a:endParaRPr lang="es-ES_tradnl" sz="1100" b="1" dirty="0" smtClean="0">
              <a:latin typeface="Calibri" pitchFamily="34" charset="0"/>
            </a:endParaRPr>
          </a:p>
          <a:p>
            <a:pPr algn="ctr" defTabSz="1303759" eaLnBrk="1" fontAlgn="auto" hangingPunct="1">
              <a:spcBef>
                <a:spcPts val="0"/>
              </a:spcBef>
              <a:spcAft>
                <a:spcPts val="0"/>
              </a:spcAft>
              <a:defRPr/>
            </a:pPr>
            <a:r>
              <a:rPr lang="es-ES_tradnl" sz="1100" dirty="0" smtClean="0">
                <a:latin typeface="Calibri" pitchFamily="34" charset="0"/>
                <a:cs typeface="+mn-cs"/>
              </a:rPr>
              <a:t>LIC</a:t>
            </a:r>
            <a:r>
              <a:rPr lang="es-ES_tradnl" sz="1100" dirty="0">
                <a:latin typeface="Calibri" pitchFamily="34" charset="0"/>
                <a:cs typeface="+mn-cs"/>
              </a:rPr>
              <a:t>.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LUIS LÓPEZ </a:t>
            </a:r>
            <a:r>
              <a:rPr lang="es-MX" sz="1400" dirty="0" err="1" smtClean="0">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754758"/>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463997" y="418832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cxnSp>
        <p:nvCxnSpPr>
          <p:cNvPr id="16" name="122 Conector recto"/>
          <p:cNvCxnSpPr/>
          <p:nvPr/>
        </p:nvCxnSpPr>
        <p:spPr>
          <a:xfrm flipH="1">
            <a:off x="6308999" y="3252505"/>
            <a:ext cx="29369" cy="15123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flipH="1">
            <a:off x="5580385" y="4764822"/>
            <a:ext cx="7286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48 Conector recto"/>
          <p:cNvCxnSpPr/>
          <p:nvPr/>
        </p:nvCxnSpPr>
        <p:spPr>
          <a:xfrm flipV="1">
            <a:off x="5505450" y="5256634"/>
            <a:ext cx="867023" cy="2816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DAVID CORRALES GARCÍA</a:t>
            </a:r>
            <a:r>
              <a:rPr lang="es-MX" sz="1400" dirty="0" smtClean="0">
                <a:latin typeface="Calibri" pitchFamily="34" charset="0"/>
                <a:cs typeface="Arial" panose="020B0604020202020204" pitchFamily="34" charset="0"/>
              </a:rPr>
              <a:t>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REYNA </a:t>
            </a:r>
            <a:r>
              <a:rPr lang="es-ES_tradnl" sz="1400" dirty="0">
                <a:latin typeface="Calibri" pitchFamily="34" charset="0"/>
                <a:cs typeface="Arial" panose="020B0604020202020204" pitchFamily="34" charset="0"/>
              </a:rPr>
              <a:t>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489659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20" name="AutoShape 3"/>
          <p:cNvSpPr>
            <a:spLocks noChangeArrowheads="1"/>
          </p:cNvSpPr>
          <p:nvPr/>
        </p:nvSpPr>
        <p:spPr bwMode="auto">
          <a:xfrm>
            <a:off x="1695908" y="388848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7020545" y="4838327"/>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6" name="Rectángulo redondeado 25">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7020545"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endParaRPr lang="es-MX" sz="1400" b="1" dirty="0">
              <a:latin typeface="Calibri" pitchFamily="34" charset="0"/>
              <a:cs typeface="Arial" panose="020B0604020202020204" pitchFamily="34" charset="0"/>
            </a:endParaRPr>
          </a:p>
        </p:txBody>
      </p:sp>
      <p:sp>
        <p:nvSpPr>
          <p:cNvPr id="24" name="AutoShape 3"/>
          <p:cNvSpPr>
            <a:spLocks noChangeArrowheads="1"/>
          </p:cNvSpPr>
          <p:nvPr/>
        </p:nvSpPr>
        <p:spPr bwMode="auto">
          <a:xfrm>
            <a:off x="7045633" y="389381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8"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SALMA CAROLINA MARTÍNEZ SÁNCHEZ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cxnSp>
        <p:nvCxnSpPr>
          <p:cNvPr id="27" name="48 Conector recto"/>
          <p:cNvCxnSpPr>
            <a:endCxn id="22" idx="1"/>
          </p:cNvCxnSpPr>
          <p:nvPr/>
        </p:nvCxnSpPr>
        <p:spPr>
          <a:xfrm flipV="1">
            <a:off x="6328231" y="5256634"/>
            <a:ext cx="692314" cy="74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TERCERA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a:t>
            </a:r>
            <a:r>
              <a:rPr lang="es-MX" sz="1400" b="1" dirty="0" smtClean="0">
                <a:latin typeface="Calibri" pitchFamily="34" charset="0"/>
                <a:cs typeface="Arial" panose="020B0604020202020204" pitchFamily="34" charset="0"/>
              </a:rPr>
              <a:t>1</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TERECITA SERVIN BARRIENTOS </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NOTIFICADOR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p:nvPr/>
        </p:nvCxnSpPr>
        <p:spPr>
          <a:xfrm flipH="1">
            <a:off x="6342856" y="1597025"/>
            <a:ext cx="29369" cy="2728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232649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1619945" y="396094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920547" y="3960942"/>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HMM01</a:t>
            </a:r>
            <a:endParaRPr lang="es-MX" sz="1400" b="1" dirty="0">
              <a:latin typeface="Calibri" pitchFamily="34" charset="0"/>
              <a:cs typeface="Arial" panose="020B0604020202020204" pitchFamily="34" charset="0"/>
            </a:endParaRP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2825</TotalTime>
  <Words>6287</Words>
  <Application>Microsoft Office PowerPoint</Application>
  <PresentationFormat>Personalizado</PresentationFormat>
  <Paragraphs>502</Paragraphs>
  <Slides>34</Slides>
  <Notes>0</Notes>
  <HiddenSlides>20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34</vt:i4>
      </vt:variant>
    </vt:vector>
  </HeadingPairs>
  <TitlesOfParts>
    <vt:vector size="38"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marie valdez</cp:lastModifiedBy>
  <cp:revision>285</cp:revision>
  <cp:lastPrinted>2016-08-17T13:16:00Z</cp:lastPrinted>
  <dcterms:created xsi:type="dcterms:W3CDTF">2015-01-08T17:52:13Z</dcterms:created>
  <dcterms:modified xsi:type="dcterms:W3CDTF">2019-03-05T20:05:04Z</dcterms:modified>
</cp:coreProperties>
</file>