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1" d="100"/>
          <a:sy n="71" d="100"/>
        </p:scale>
        <p:origin x="1038"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01/07/2019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01/07/2019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01/07/2019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01/07/2019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01/07/2019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01/07/2019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01/07/2019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01/07/2019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01/07/2019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01/07/2019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01/07/2019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01/07/2019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01/07/2019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a:t>
            </a:r>
            <a:r>
              <a:rPr lang="es-ES" sz="1400" dirty="0" smtClean="0">
                <a:latin typeface="Calibri" pitchFamily="34" charset="0"/>
                <a:cs typeface="+mn-cs"/>
              </a:rPr>
              <a:t>HUGO MORALES VALDÉS</a:t>
            </a:r>
            <a:endParaRPr lang="es-ES" sz="1400" dirty="0">
              <a:latin typeface="Calibri" pitchFamily="34" charset="0"/>
              <a:cs typeface="+mn-cs"/>
            </a:endParaRP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ASIMILADO</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HMMS02</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smtClean="0">
                <a:latin typeface="Calibri" pitchFamily="34" charset="0"/>
                <a:cs typeface="Arial" panose="020B0604020202020204" pitchFamily="34" charset="0"/>
              </a:rPr>
              <a:t>HMM03</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t>
            </a:r>
            <a:r>
              <a:rPr lang="es-MX" sz="1400" smtClean="0">
                <a:latin typeface="Calibri" pitchFamily="34" charset="0"/>
                <a:cs typeface="Arial" panose="020B0604020202020204" pitchFamily="34" charset="0"/>
              </a:rPr>
              <a:t>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a:t>
            </a:r>
            <a:r>
              <a:rPr lang="es-ES" sz="1400" dirty="0" smtClean="0">
                <a:latin typeface="Calibri" pitchFamily="34" charset="0"/>
              </a:rPr>
              <a:t>HUGO MORALES </a:t>
            </a:r>
            <a:r>
              <a:rPr lang="es-ES" sz="1400" dirty="0" err="1" smtClean="0">
                <a:latin typeface="Calibri" pitchFamily="34" charset="0"/>
              </a:rPr>
              <a:t>VALDES</a:t>
            </a:r>
            <a:endParaRPr lang="es-ES" sz="1400" dirty="0">
              <a:latin typeface="Calibri" pitchFamily="34" charset="0"/>
            </a:endParaRP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HPR01</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a:t>
            </a:r>
            <a:r>
              <a:rPr lang="es-ES_tradnl" sz="1400" dirty="0" smtClean="0">
                <a:latin typeface="Calibri" pitchFamily="34" charset="0"/>
              </a:rPr>
              <a:t>BLÁSQUEZ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2934</TotalTime>
  <Words>6292</Words>
  <Application>Microsoft Office PowerPoint</Application>
  <PresentationFormat>Personalizado</PresentationFormat>
  <Paragraphs>505</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294</cp:revision>
  <cp:lastPrinted>2016-08-17T13:16:00Z</cp:lastPrinted>
  <dcterms:created xsi:type="dcterms:W3CDTF">2015-01-08T17:52:13Z</dcterms:created>
  <dcterms:modified xsi:type="dcterms:W3CDTF">2019-07-01T17:31:46Z</dcterms:modified>
</cp:coreProperties>
</file>