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98" r:id="rId16"/>
    <p:sldId id="276" r:id="rId17"/>
    <p:sldId id="277" r:id="rId18"/>
    <p:sldId id="278" r:id="rId19"/>
    <p:sldId id="279" r:id="rId20"/>
    <p:sldId id="280" r:id="rId21"/>
    <p:sldId id="281" r:id="rId22"/>
    <p:sldId id="282" r:id="rId23"/>
    <p:sldId id="295" r:id="rId24"/>
    <p:sldId id="296" r:id="rId25"/>
    <p:sldId id="297" r:id="rId26"/>
    <p:sldId id="283" r:id="rId27"/>
    <p:sldId id="284" r:id="rId28"/>
    <p:sldId id="285" r:id="rId29"/>
    <p:sldId id="286" r:id="rId30"/>
    <p:sldId id="289" r:id="rId31"/>
    <p:sldId id="290" r:id="rId32"/>
    <p:sldId id="291" r:id="rId33"/>
    <p:sldId id="292" r:id="rId34"/>
    <p:sldId id="293" r:id="rId35"/>
    <p:sldId id="294" r:id="rId36"/>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88" d="100"/>
          <a:sy n="88" d="100"/>
        </p:scale>
        <p:origin x="1062" y="84"/>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08/08/2019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08/08/2019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08/08/2019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08/08/2019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08/08/2019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08/08/2019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08/08/2019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08/08/2019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08/08/2019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08/08/2019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08/08/2019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08/08/2019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08/08/2019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7.xml"/><Relationship Id="rId7" Type="http://schemas.openxmlformats.org/officeDocument/2006/relationships/slide" Target="slide26.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8.xml"/><Relationship Id="rId1" Type="http://schemas.openxmlformats.org/officeDocument/2006/relationships/slideLayout" Target="../slideLayouts/slideLayout7.xml"/><Relationship Id="rId6" Type="http://schemas.openxmlformats.org/officeDocument/2006/relationships/slide" Target="slide21.xml"/><Relationship Id="rId11" Type="http://schemas.openxmlformats.org/officeDocument/2006/relationships/slide" Target="slide32.xml"/><Relationship Id="rId5" Type="http://schemas.openxmlformats.org/officeDocument/2006/relationships/slide" Target="slide20.xml"/><Relationship Id="rId10" Type="http://schemas.openxmlformats.org/officeDocument/2006/relationships/slide" Target="slide29.xml"/><Relationship Id="rId4" Type="http://schemas.openxmlformats.org/officeDocument/2006/relationships/slide" Target="slide16.xml"/><Relationship Id="rId9" Type="http://schemas.openxmlformats.org/officeDocument/2006/relationships/hyperlink" Target="http://admin.cdhec.org.mx/archivos/transparencia/Direccion_General/Requisitos_para_ser_Secretario_Tecnico.pdf" TargetMode="Externa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8.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5.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2.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9.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3.xm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30.xml"/></Relationships>
</file>

<file path=ppt/slides/_rels/slide5.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5.xml"/><Relationship Id="rId3" Type="http://schemas.openxmlformats.org/officeDocument/2006/relationships/slide" Target="slide28.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8.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628651" y="3716212"/>
            <a:ext cx="2698424" cy="73543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2" action="ppaction://hlinksldjump"/>
              </a:rPr>
              <a:t>ENCARGADO DE LA ENTREGA-RECEPCIÓN DE </a:t>
            </a:r>
          </a:p>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2" action="ppaction://hlinksldjump"/>
              </a:rPr>
              <a:t>DIRECCIÓN </a:t>
            </a:r>
            <a:r>
              <a:rPr lang="es-ES_tradnl" sz="1100" b="1" dirty="0">
                <a:latin typeface="Calibri" pitchFamily="34" charset="0"/>
                <a:cs typeface="Arial" panose="020B0604020202020204" pitchFamily="34" charset="0"/>
                <a:hlinkClick r:id="rId2" action="ppaction://hlinksldjump"/>
              </a:rPr>
              <a:t>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C.P. ARMANDO MARTÍNEZ RÍOS</a:t>
            </a:r>
            <a:endParaRPr lang="es-MX" sz="11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ASIMILADO</a:t>
            </a:r>
            <a:endParaRPr lang="es-MX" sz="1100" b="1" dirty="0">
              <a:latin typeface="Calibri" pitchFamily="34" charset="0"/>
              <a:cs typeface="Arial" panose="020B0604020202020204" pitchFamily="34" charset="0"/>
            </a:endParaRPr>
          </a:p>
        </p:txBody>
      </p:sp>
      <p:sp>
        <p:nvSpPr>
          <p:cNvPr id="18" name="AutoShape 14"/>
          <p:cNvSpPr>
            <a:spLocks noChangeArrowheads="1"/>
          </p:cNvSpPr>
          <p:nvPr/>
        </p:nvSpPr>
        <p:spPr bwMode="auto">
          <a:xfrm>
            <a:off x="121080" y="3737273"/>
            <a:ext cx="2497098"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3" action="ppaction://hlinksldjump"/>
              </a:rPr>
              <a:t>VISITADURÍA GENERAL</a:t>
            </a:r>
            <a:endParaRPr lang="es-ES_tradnl" sz="11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b="1" dirty="0" smtClean="0">
                <a:solidFill>
                  <a:srgbClr val="0000FF"/>
                </a:solidFill>
                <a:latin typeface="Calibri" pitchFamily="34" charset="0"/>
                <a:cs typeface="Arial" panose="020B0604020202020204" pitchFamily="34" charset="0"/>
              </a:rPr>
              <a:t>VACANTE</a:t>
            </a:r>
          </a:p>
          <a:p>
            <a:pPr algn="ctr" defTabSz="1303759" eaLnBrk="1" fontAlgn="auto" hangingPunct="1">
              <a:spcBef>
                <a:spcPts val="0"/>
              </a:spcBef>
              <a:spcAft>
                <a:spcPts val="0"/>
              </a:spcAft>
              <a:defRPr/>
            </a:pPr>
            <a:r>
              <a:rPr lang="es-ES_tradnl" sz="1100" b="1" dirty="0" smtClean="0">
                <a:latin typeface="Calibri" pitchFamily="34" charset="0"/>
              </a:rPr>
              <a:t>HMMS01</a:t>
            </a:r>
            <a:endParaRPr lang="es-ES_tradnl" sz="1100" b="1" dirty="0">
              <a:latin typeface="Calibri" pitchFamily="34" charset="0"/>
            </a:endParaRP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a:t>
            </a:r>
            <a:r>
              <a:rPr lang="es-ES" sz="1400" dirty="0" smtClean="0">
                <a:latin typeface="Calibri" pitchFamily="34" charset="0"/>
                <a:cs typeface="+mn-cs"/>
              </a:rPr>
              <a:t>HUGO MORALES VALDÉS</a:t>
            </a:r>
            <a:endParaRPr lang="es-ES" sz="1400" dirty="0">
              <a:latin typeface="Calibri" pitchFamily="34" charset="0"/>
              <a:cs typeface="+mn-cs"/>
            </a:endParaRP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ASIMILADO</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1979985" y="4816773"/>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hlinkClick r:id="rId8" action="ppaction://hlinksldjump"/>
              </a:rPr>
              <a:t>ENCARGADO DE LA ENTREGA-RECEPCIÓN</a:t>
            </a:r>
          </a:p>
          <a:p>
            <a:pPr algn="ctr" defTabSz="1303759" eaLnBrk="1" fontAlgn="auto" hangingPunct="1">
              <a:spcBef>
                <a:spcPts val="0"/>
              </a:spcBef>
              <a:spcAft>
                <a:spcPts val="0"/>
              </a:spcAft>
              <a:defRPr/>
            </a:pPr>
            <a:r>
              <a:rPr lang="es-ES_tradnl" sz="1100" b="1" dirty="0" smtClean="0">
                <a:latin typeface="Calibri" pitchFamily="34" charset="0"/>
                <a:hlinkClick r:id="rId8" action="ppaction://hlinksldjump"/>
              </a:rPr>
              <a:t>COMUNICACIÓN </a:t>
            </a:r>
            <a:r>
              <a:rPr lang="es-ES_tradnl" sz="1100" b="1" dirty="0">
                <a:latin typeface="Calibri" pitchFamily="34" charset="0"/>
                <a:hlinkClick r:id="rId8" action="ppaction://hlinksldjump"/>
              </a:rPr>
              <a:t>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a:t>
            </a:r>
            <a:r>
              <a:rPr lang="es-ES_tradnl" sz="1100" dirty="0" smtClean="0">
                <a:latin typeface="Calibri" pitchFamily="34" charset="0"/>
              </a:rPr>
              <a:t>RICARDO MENDOZA RESENDEZ.</a:t>
            </a:r>
          </a:p>
          <a:p>
            <a:pPr algn="ctr" defTabSz="1303759" eaLnBrk="1" fontAlgn="auto" hangingPunct="1">
              <a:spcBef>
                <a:spcPts val="0"/>
              </a:spcBef>
              <a:spcAft>
                <a:spcPts val="0"/>
              </a:spcAft>
              <a:defRPr/>
            </a:pPr>
            <a:r>
              <a:rPr lang="es-ES_tradnl" sz="1100" b="1" dirty="0" smtClean="0">
                <a:latin typeface="Calibri" pitchFamily="34" charset="0"/>
              </a:rPr>
              <a:t>ASIMILADO</a:t>
            </a:r>
            <a:endParaRPr lang="es-ES_tradnl" sz="1100" b="1" dirty="0">
              <a:latin typeface="Calibri" pitchFamily="34" charset="0"/>
            </a:endParaRPr>
          </a:p>
        </p:txBody>
      </p:sp>
      <p:sp>
        <p:nvSpPr>
          <p:cNvPr id="28" name="AutoShape 15"/>
          <p:cNvSpPr>
            <a:spLocks noChangeArrowheads="1"/>
          </p:cNvSpPr>
          <p:nvPr/>
        </p:nvSpPr>
        <p:spPr bwMode="auto">
          <a:xfrm>
            <a:off x="9321626" y="3759724"/>
            <a:ext cx="2379439"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smtClean="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smtClean="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b="1" dirty="0" smtClean="0">
                <a:solidFill>
                  <a:srgbClr val="0000FF"/>
                </a:solidFill>
                <a:latin typeface="Calibri" pitchFamily="34" charset="0"/>
                <a:cs typeface="+mn-cs"/>
                <a:hlinkClick r:id="rId9"/>
              </a:rPr>
              <a:t>VACANTE/REQUISITOS</a:t>
            </a:r>
            <a:endParaRPr lang="es-ES_tradnl" sz="1100" b="1" dirty="0" smtClean="0">
              <a:solidFill>
                <a:srgbClr val="0000FF"/>
              </a:solidFill>
              <a:latin typeface="Calibri" pitchFamily="34" charset="0"/>
              <a:cs typeface="+mn-cs"/>
            </a:endParaRPr>
          </a:p>
          <a:p>
            <a:pPr algn="ctr" defTabSz="1303759" eaLnBrk="1" fontAlgn="auto" hangingPunct="1">
              <a:spcBef>
                <a:spcPts val="0"/>
              </a:spcBef>
              <a:spcAft>
                <a:spcPts val="0"/>
              </a:spcAft>
              <a:defRPr/>
            </a:pPr>
            <a:r>
              <a:rPr lang="es-ES_tradnl" sz="1100" b="1" dirty="0" smtClean="0">
                <a:latin typeface="Calibri" pitchFamily="34" charset="0"/>
              </a:rPr>
              <a:t>HMMS02</a:t>
            </a:r>
            <a:endParaRPr lang="es-ES_tradnl" sz="1100" b="1" dirty="0">
              <a:latin typeface="Calibri" pitchFamily="34" charset="0"/>
            </a:endParaRPr>
          </a:p>
        </p:txBody>
      </p:sp>
      <p:sp>
        <p:nvSpPr>
          <p:cNvPr id="32" name="AutoShape 16"/>
          <p:cNvSpPr>
            <a:spLocks noChangeArrowheads="1"/>
          </p:cNvSpPr>
          <p:nvPr/>
        </p:nvSpPr>
        <p:spPr bwMode="auto">
          <a:xfrm>
            <a:off x="7729067"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364361" y="3702354"/>
            <a:ext cx="2310755" cy="83387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mn-cs"/>
                <a:hlinkClick r:id="rId11" action="ppaction://hlinksldjump"/>
              </a:rPr>
              <a:t>ENCARGADO DE LA ENTREGA-RECEPCIÓN</a:t>
            </a:r>
          </a:p>
          <a:p>
            <a:pPr algn="ctr" defTabSz="1303759" eaLnBrk="1" fontAlgn="auto" hangingPunct="1">
              <a:spcBef>
                <a:spcPts val="0"/>
              </a:spcBef>
              <a:spcAft>
                <a:spcPts val="0"/>
              </a:spcAft>
              <a:defRPr/>
            </a:pPr>
            <a:r>
              <a:rPr lang="es-ES_tradnl" sz="1100" b="1" dirty="0" smtClean="0">
                <a:latin typeface="Calibri" pitchFamily="34" charset="0"/>
                <a:cs typeface="+mn-cs"/>
                <a:hlinkClick r:id="rId11" action="ppaction://hlinksldjump"/>
              </a:rPr>
              <a:t>SECRETARIO </a:t>
            </a:r>
            <a:r>
              <a:rPr lang="es-ES_tradnl" sz="1100" b="1" dirty="0">
                <a:latin typeface="Calibri" pitchFamily="34" charset="0"/>
                <a:cs typeface="+mn-cs"/>
                <a:hlinkClick r:id="rId11" action="ppaction://hlinksldjump"/>
              </a:rPr>
              <a:t>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a:t>
            </a:r>
            <a:r>
              <a:rPr lang="es-MX" sz="1100" dirty="0" smtClean="0">
                <a:latin typeface="Calibri" pitchFamily="34" charset="0"/>
                <a:cs typeface="+mn-cs"/>
              </a:rPr>
              <a:t>CARLOS ALONSO RANGEL GÁMEZ.</a:t>
            </a:r>
          </a:p>
          <a:p>
            <a:pPr algn="ctr" defTabSz="1303759" eaLnBrk="1" fontAlgn="auto" hangingPunct="1">
              <a:spcBef>
                <a:spcPts val="0"/>
              </a:spcBef>
              <a:spcAft>
                <a:spcPts val="0"/>
              </a:spcAft>
              <a:defRPr/>
            </a:pPr>
            <a:r>
              <a:rPr lang="es-MX" sz="1100" b="1" dirty="0" smtClean="0">
                <a:latin typeface="Calibri" pitchFamily="34" charset="0"/>
                <a:cs typeface="+mn-cs"/>
              </a:rPr>
              <a:t>ASIMILADO</a:t>
            </a:r>
            <a:endParaRPr lang="es-MX" sz="1100" b="1" dirty="0">
              <a:latin typeface="Calibri" pitchFamily="34" charset="0"/>
              <a:cs typeface="+mn-cs"/>
            </a:endParaRP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a:off x="6372225" y="1028682"/>
            <a:ext cx="0" cy="39072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ENCARGADO DE LA ENTREGA-RECEPCIÓN DE</a:t>
            </a:r>
          </a:p>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 DIRECCIÓN </a:t>
            </a:r>
            <a:r>
              <a:rPr lang="es-ES_tradnl" sz="1400" b="1" u="sng" dirty="0">
                <a:solidFill>
                  <a:srgbClr val="0000FF"/>
                </a:solidFill>
                <a:latin typeface="Calibri" pitchFamily="34" charset="0"/>
                <a:cs typeface="Arial" panose="020B0604020202020204" pitchFamily="34" charset="0"/>
              </a:rPr>
              <a:t>GENERAL</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ARMANDO MARTÍNEZ RÍOS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smtClean="0">
                <a:latin typeface="Calibri" pitchFamily="34" charset="0"/>
                <a:cs typeface="Arial" panose="020B0604020202020204" pitchFamily="34" charset="0"/>
              </a:rPr>
              <a:t>HMM03</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290204" y="4460054"/>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ADRIANA </a:t>
            </a:r>
            <a:r>
              <a:rPr lang="es-MX" sz="1400" dirty="0">
                <a:latin typeface="Calibri" pitchFamily="34" charset="0"/>
                <a:cs typeface="Arial" panose="020B0604020202020204" pitchFamily="34" charset="0"/>
              </a:rPr>
              <a:t>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LUZ ELENA ESTRADA JIMENEZ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7343817" y="33295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251793" y="118140"/>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ENCARGADO DE LA ENTREGA-RECEPCIÓN DE LA </a:t>
            </a:r>
          </a:p>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SECRETARÍA EJECUTIVA</a:t>
            </a:r>
            <a:endParaRPr lang="es-ES_tradnl" sz="1400" b="1" u="sng" dirty="0">
              <a:solidFill>
                <a:srgbClr val="0000FF"/>
              </a:solidFill>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CARLOS ALONSO RANGEL GAMEZ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36218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6839992" y="4946557"/>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1370012" cy="21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2"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b="1" dirty="0" smtClean="0">
                <a:solidFill>
                  <a:srgbClr val="0000FF"/>
                </a:solidFill>
                <a:latin typeface="Calibri" pitchFamily="34" charset="0"/>
                <a:cs typeface="Arial" panose="020B0604020202020204" pitchFamily="34" charset="0"/>
              </a:rPr>
              <a:t>VACANTE</a:t>
            </a:r>
            <a:endParaRPr lang="es-ES_tradnl" sz="1400" dirty="0" smtClean="0">
              <a:solidFill>
                <a:srgbClr val="0000FF"/>
              </a:solidFill>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HMMS02</a:t>
            </a:r>
            <a:endParaRPr lang="es-MX" sz="1400" b="1" dirty="0">
              <a:latin typeface="Calibri" pitchFamily="34" charset="0"/>
              <a:cs typeface="Arial" panose="020B0604020202020204" pitchFamily="34" charset="0"/>
            </a:endParaRPr>
          </a:p>
        </p:txBody>
      </p:sp>
      <p:cxnSp>
        <p:nvCxnSpPr>
          <p:cNvPr id="4"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r>
              <a:rPr lang="es-ES" sz="1000" dirty="0" smtClean="0">
                <a:latin typeface="Arial" panose="020B0604020202020204" pitchFamily="34" charset="0"/>
                <a:cs typeface="Arial" panose="020B0604020202020204" pitchFamily="34" charset="0"/>
                <a:hlinkClick r:id="rId6"/>
              </a:rPr>
              <a:t>.</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a:t>
            </a:r>
            <a:r>
              <a:rPr lang="es-ES" sz="1400" dirty="0" smtClean="0">
                <a:latin typeface="Calibri" pitchFamily="34" charset="0"/>
              </a:rPr>
              <a:t>HUGO MORALES VALDES</a:t>
            </a:r>
            <a:endParaRPr lang="es-ES" sz="1400" dirty="0">
              <a:latin typeface="Calibri" pitchFamily="34" charset="0"/>
            </a:endParaRP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VISITADURÍA GENERAL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solidFill>
                  <a:srgbClr val="0000FF"/>
                </a:solidFill>
                <a:latin typeface="Calibri" pitchFamily="34" charset="0"/>
                <a:cs typeface="Arial" panose="020B0604020202020204" pitchFamily="34" charset="0"/>
              </a:rPr>
              <a:t>VACANTE</a:t>
            </a:r>
          </a:p>
          <a:p>
            <a:pPr algn="ctr" defTabSz="1303759" eaLnBrk="1" fontAlgn="auto" hangingPunct="1">
              <a:spcBef>
                <a:spcPts val="0"/>
              </a:spcBef>
              <a:spcAft>
                <a:spcPts val="0"/>
              </a:spcAft>
              <a:defRPr/>
            </a:pPr>
            <a:r>
              <a:rPr lang="es-ES_tradnl" sz="1400" b="1" dirty="0" smtClean="0">
                <a:latin typeface="Calibri" pitchFamily="34" charset="0"/>
              </a:rPr>
              <a:t>HMMS01</a:t>
            </a:r>
            <a:endParaRPr lang="es-ES_tradnl" sz="1400" b="1" dirty="0">
              <a:latin typeface="Calibri" pitchFamily="34" charset="0"/>
            </a:endParaRPr>
          </a:p>
        </p:txBody>
      </p:sp>
      <p:cxnSp>
        <p:nvCxnSpPr>
          <p:cNvPr id="3" name="122 Conector recto"/>
          <p:cNvCxnSpPr>
            <a:stCxn id="2" idx="2"/>
          </p:cNvCxnSpPr>
          <p:nvPr/>
        </p:nvCxnSpPr>
        <p:spPr>
          <a:xfrm flipH="1">
            <a:off x="6372473" y="1541463"/>
            <a:ext cx="35471" cy="3643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ENCARGADO DE LA ENTREGA-RECEPCIÓN </a:t>
            </a: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PRIMERA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HPR01</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1232138"/>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ENCARGADO DE LA ENTREGA-RECEPCIÓN</a:t>
            </a: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PRIMER </a:t>
            </a:r>
            <a:r>
              <a:rPr lang="es-ES_tradnl" sz="1400" b="1" dirty="0">
                <a:latin typeface="Calibri" pitchFamily="34" charset="0"/>
                <a:cs typeface="Arial" panose="020B0604020202020204" pitchFamily="34" charset="0"/>
                <a:hlinkClick r:id="rId2" action="ppaction://hlinksldjump"/>
              </a:rPr>
              <a:t>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JAIME IVAN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a:t>
            </a:r>
            <a:r>
              <a:rPr lang="es-ES_tradnl" sz="1400" dirty="0" smtClean="0">
                <a:latin typeface="Calibri" pitchFamily="34" charset="0"/>
              </a:rPr>
              <a:t>BLÁSQUEZ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01302" y="6130234"/>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265867" y="1585970"/>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6938735" y="235035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ASIMILADO</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smtClean="0">
                <a:solidFill>
                  <a:srgbClr val="0000FF"/>
                </a:solidFill>
                <a:latin typeface="Calibri" pitchFamily="34" charset="0"/>
                <a:cs typeface="Arial" panose="020B0604020202020204" pitchFamily="34" charset="0"/>
              </a:rPr>
              <a:t>CAPACITADORA</a:t>
            </a:r>
            <a:endParaRPr lang="es-ES_tradnl" sz="1400" b="1" u="sng" dirty="0">
              <a:solidFill>
                <a:srgbClr val="0000FF"/>
              </a:solidFill>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1380122"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3236</TotalTime>
  <Words>6317</Words>
  <Application>Microsoft Office PowerPoint</Application>
  <PresentationFormat>Personalizado</PresentationFormat>
  <Paragraphs>504</Paragraphs>
  <Slides>35</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35</vt:i4>
      </vt:variant>
    </vt:vector>
  </HeadingPairs>
  <TitlesOfParts>
    <vt:vector size="39"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lorena t</cp:lastModifiedBy>
  <cp:revision>310</cp:revision>
  <cp:lastPrinted>2016-08-17T13:16:00Z</cp:lastPrinted>
  <dcterms:created xsi:type="dcterms:W3CDTF">2015-01-08T17:52:13Z</dcterms:created>
  <dcterms:modified xsi:type="dcterms:W3CDTF">2019-08-08T14:33:28Z</dcterms:modified>
</cp:coreProperties>
</file>