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110" d="100"/>
          <a:sy n="110" d="100"/>
        </p:scale>
        <p:origin x="1122" y="10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06/09/2019</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06/09/2019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06/09/2019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06/09/2019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06/09/2019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06/09/2019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06/09/2019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06/09/2019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06/09/2019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06/09/2019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06/09/2019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06/09/2019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06/09/2019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1.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34.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HMMS01</a:t>
            </a:r>
            <a:endParaRPr lang="es-MX" sz="1100" b="1" dirty="0">
              <a:latin typeface="Calibri" pitchFamily="34" charset="0"/>
              <a:cs typeface="Arial" panose="020B0604020202020204" pitchFamily="34" charset="0"/>
            </a:endParaRP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smtClean="0">
                <a:latin typeface="Calibri" pitchFamily="34" charset="0"/>
              </a:rPr>
              <a:t>HMMS01</a:t>
            </a:r>
            <a:endParaRPr lang="es-ES_tradnl" sz="1100" b="1" dirty="0">
              <a:latin typeface="Calibri" pitchFamily="34" charset="0"/>
            </a:endParaRP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smtClean="0">
                <a:latin typeface="Calibri" pitchFamily="34" charset="0"/>
                <a:cs typeface="+mn-cs"/>
              </a:rPr>
              <a:t>HMM01</a:t>
            </a:r>
            <a:endParaRPr lang="es-ES_tradnl" sz="1200" b="1" dirty="0">
              <a:latin typeface="Calibri" pitchFamily="34" charset="0"/>
              <a:cs typeface="+mn-cs"/>
            </a:endParaRP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a:t>
            </a:r>
            <a:r>
              <a:rPr lang="es-ES_tradnl" sz="1100" b="1" dirty="0" smtClean="0">
                <a:latin typeface="Calibri" pitchFamily="34" charset="0"/>
                <a:cs typeface="+mn-cs"/>
                <a:hlinkClick r:id="rId6" action="ppaction://hlinksldjump"/>
              </a:rPr>
              <a:t>JURÍDICO</a:t>
            </a:r>
            <a:endParaRPr lang="es-ES_tradnl" sz="1100" b="1" dirty="0" smtClean="0">
              <a:latin typeface="Calibri" pitchFamily="34" charset="0"/>
              <a:cs typeface="+mn-cs"/>
            </a:endParaRPr>
          </a:p>
          <a:p>
            <a:pPr algn="ctr" defTabSz="1303759" eaLnBrk="1" fontAlgn="auto" hangingPunct="1">
              <a:spcBef>
                <a:spcPts val="0"/>
              </a:spcBef>
              <a:spcAft>
                <a:spcPts val="0"/>
              </a:spcAft>
              <a:defRPr/>
            </a:pP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000" b="1" dirty="0" smtClean="0">
                <a:latin typeface="Calibri" pitchFamily="34" charset="0"/>
                <a:cs typeface="+mn-cs"/>
              </a:rPr>
              <a:t>HMM05</a:t>
            </a:r>
            <a:endParaRPr lang="es-ES_tradnl" sz="1000" b="1" dirty="0">
              <a:latin typeface="Calibri" pitchFamily="34" charset="0"/>
              <a:cs typeface="+mn-cs"/>
            </a:endParaRP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smtClean="0">
                <a:latin typeface="Calibri" pitchFamily="34" charset="0"/>
                <a:cs typeface="+mn-cs"/>
              </a:rPr>
              <a:t>HMMS01</a:t>
            </a:r>
            <a:endParaRPr lang="es-ES_tradnl" sz="1100" b="1" dirty="0">
              <a:latin typeface="Calibri" pitchFamily="34" charset="0"/>
              <a:cs typeface="+mn-cs"/>
            </a:endParaRP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smtClean="0">
                <a:latin typeface="Calibri" pitchFamily="34" charset="0"/>
              </a:rPr>
              <a:t>HMM02</a:t>
            </a:r>
            <a:endParaRPr lang="es-ES_tradnl" sz="1100" b="1" dirty="0">
              <a:latin typeface="Calibri" pitchFamily="34" charset="0"/>
            </a:endParaRP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smtClean="0">
                <a:latin typeface="Calibri" pitchFamily="34" charset="0"/>
                <a:cs typeface="+mn-cs"/>
              </a:rPr>
              <a:t>MARIA </a:t>
            </a:r>
            <a:r>
              <a:rPr lang="es-ES_tradnl" sz="1100" dirty="0">
                <a:latin typeface="Calibri" pitchFamily="34" charset="0"/>
                <a:cs typeface="+mn-cs"/>
              </a:rPr>
              <a:t>DEL CARMEN VALDÉS GUTIÉRREZ</a:t>
            </a:r>
          </a:p>
          <a:p>
            <a:pPr algn="ctr" defTabSz="1303759" eaLnBrk="1" fontAlgn="auto" hangingPunct="1">
              <a:spcBef>
                <a:spcPts val="0"/>
              </a:spcBef>
              <a:spcAft>
                <a:spcPts val="0"/>
              </a:spcAft>
              <a:defRPr/>
            </a:pPr>
            <a:r>
              <a:rPr lang="es-ES_tradnl" sz="1100" b="1" dirty="0" smtClean="0">
                <a:latin typeface="Calibri" pitchFamily="34" charset="0"/>
              </a:rPr>
              <a:t>HMMS02</a:t>
            </a:r>
            <a:endParaRPr lang="es-ES_tradnl" sz="1100" b="1" dirty="0">
              <a:latin typeface="Calibri" pitchFamily="34" charset="0"/>
            </a:endParaRP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LEONOR ADRIANA GOMEZ BARREIRO</a:t>
            </a:r>
            <a:endParaRPr lang="es-MX" sz="11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HMMS04</a:t>
            </a:r>
            <a:endParaRPr lang="es-MX" sz="1100" b="1" dirty="0">
              <a:latin typeface="Calibri" pitchFamily="34" charset="0"/>
              <a:cs typeface="Arial" panose="020B0604020202020204" pitchFamily="34" charset="0"/>
            </a:endParaRP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smtClean="0">
                <a:latin typeface="Calibri" pitchFamily="34" charset="0"/>
                <a:cs typeface="+mn-cs"/>
              </a:rPr>
              <a:t>HMMS01</a:t>
            </a:r>
            <a:endParaRPr lang="es-MX" sz="1100" b="1" dirty="0">
              <a:latin typeface="Calibri" pitchFamily="34" charset="0"/>
              <a:cs typeface="+mn-cs"/>
            </a:endParaRP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HMMS01</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HMMS02</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a:t>
            </a:r>
            <a:r>
              <a:rPr lang="es-MX" sz="1400" dirty="0">
                <a:latin typeface="Calibri" pitchFamily="34" charset="0"/>
                <a:cs typeface="Arial" panose="020B0604020202020204" pitchFamily="34" charset="0"/>
              </a:rPr>
              <a:t>DIANA DENISE SILOS BASURTO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HMMS04</a:t>
            </a:r>
            <a:endParaRPr lang="es-MX" sz="1400" b="1" dirty="0">
              <a:latin typeface="Calibri" pitchFamily="34" charset="0"/>
              <a:cs typeface="Arial" panose="020B0604020202020204" pitchFamily="34" charset="0"/>
            </a:endParaRP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HMM03</a:t>
            </a:r>
            <a:endParaRPr lang="es-MX" sz="1400" b="1" dirty="0" smtClean="0">
              <a:latin typeface="Calibri" pitchFamily="34" charset="0"/>
              <a:cs typeface="Arial" panose="020B0604020202020204" pitchFamily="34" charset="0"/>
            </a:endParaRP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smtClean="0">
                <a:solidFill>
                  <a:srgbClr val="0000FF"/>
                </a:solidFill>
                <a:latin typeface="Calibri" pitchFamily="34" charset="0"/>
                <a:cs typeface="Arial" panose="020B0604020202020204" pitchFamily="34" charset="0"/>
              </a:rPr>
              <a:t>RECEPCIONISTA</a:t>
            </a:r>
            <a:endParaRPr lang="es-MX" sz="1400" b="1" u="sng" dirty="0">
              <a:solidFill>
                <a:srgbClr val="0000FF"/>
              </a:solidFill>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a:t>
            </a:r>
            <a:r>
              <a:rPr lang="es-MX" sz="1400" dirty="0" smtClean="0">
                <a:latin typeface="Calibri" pitchFamily="34" charset="0"/>
                <a:cs typeface="Arial" panose="020B0604020202020204" pitchFamily="34" charset="0"/>
              </a:rPr>
              <a:t>ZAVALA </a:t>
            </a:r>
            <a:r>
              <a:rPr lang="es-MX" sz="1400" dirty="0">
                <a:latin typeface="Calibri" pitchFamily="34" charset="0"/>
                <a:cs typeface="Arial" panose="020B0604020202020204" pitchFamily="34" charset="0"/>
              </a:rPr>
              <a:t>MEDINA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HMMS01</a:t>
            </a:r>
            <a:endParaRPr lang="es-MX" sz="1400" b="1" dirty="0">
              <a:latin typeface="Calibri" pitchFamily="34" charset="0"/>
              <a:cs typeface="Arial" panose="020B0604020202020204" pitchFamily="34" charset="0"/>
            </a:endParaRP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smtClean="0">
                <a:latin typeface="Calibri" pitchFamily="34" charset="0"/>
                <a:cs typeface="+mn-cs"/>
              </a:rPr>
              <a:t>HMMS04</a:t>
            </a:r>
            <a:endParaRPr lang="es-ES_tradnl" sz="1400" b="1" dirty="0">
              <a:latin typeface="Calibri" pitchFamily="34" charset="0"/>
              <a:cs typeface="+mn-cs"/>
            </a:endParaRP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HPR01</a:t>
            </a:r>
            <a:endParaRPr lang="es-ES_tradnl" sz="1400" b="1" dirty="0">
              <a:latin typeface="Calibri" pitchFamily="34" charset="0"/>
              <a:cs typeface="Arial" panose="020B0604020202020204" pitchFamily="34" charset="0"/>
            </a:endParaRP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HMMS04</a:t>
            </a:r>
            <a:endParaRPr lang="es-MX" sz="1400" b="1" dirty="0">
              <a:latin typeface="Calibri" pitchFamily="34" charset="0"/>
              <a:cs typeface="Arial" panose="020B0604020202020204" pitchFamily="34" charset="0"/>
            </a:endParaRP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MARIA DEL CARMEN VALDÉS GUTIÉRREZ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HMMS02</a:t>
            </a:r>
            <a:endParaRPr lang="es-MX" sz="1400" b="1" dirty="0">
              <a:latin typeface="Calibri" pitchFamily="34" charset="0"/>
              <a:cs typeface="Arial" panose="020B0604020202020204" pitchFamily="34" charset="0"/>
            </a:endParaRP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endParaRPr lang="es-MX" sz="1400" b="1" dirty="0" smtClean="0">
              <a:latin typeface="Calibri" pitchFamily="34" charset="0"/>
              <a:cs typeface="Arial" panose="020B0604020202020204" pitchFamily="34" charset="0"/>
            </a:endParaRP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smtClean="0">
                <a:latin typeface="Calibri" pitchFamily="34" charset="0"/>
                <a:cs typeface="Arial" panose="020B0604020202020204" pitchFamily="34" charset="0"/>
              </a:rPr>
              <a:t>HPR03</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HPR02</a:t>
            </a:r>
            <a:endParaRPr lang="es-MX" sz="1400" b="1" dirty="0">
              <a:latin typeface="Calibri" pitchFamily="34" charset="0"/>
              <a:cs typeface="Arial" panose="020B0604020202020204" pitchFamily="34" charset="0"/>
            </a:endParaRP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smtClean="0">
                <a:latin typeface="Calibri" pitchFamily="34" charset="0"/>
              </a:rPr>
              <a:t>HMMS01</a:t>
            </a:r>
            <a:endParaRPr lang="es-ES_tradnl" sz="1400" b="1" dirty="0">
              <a:latin typeface="Calibri" pitchFamily="34" charset="0"/>
            </a:endParaRP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MIGUEL ANGEL </a:t>
            </a:r>
            <a:r>
              <a:rPr lang="es-MX" sz="1400" dirty="0" smtClean="0">
                <a:latin typeface="Calibri" pitchFamily="34" charset="0"/>
                <a:cs typeface="Arial" panose="020B0604020202020204" pitchFamily="34" charset="0"/>
              </a:rPr>
              <a:t>URRUTIA DE LA TORRE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JAIME IVÁN RODRÍGUEZ LOZANO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smtClean="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smtClean="0">
                <a:latin typeface="Calibri" pitchFamily="34" charset="0"/>
                <a:cs typeface="+mn-cs"/>
                <a:hlinkClick r:id="rId4" action="ppaction://hlinksldjump"/>
              </a:rPr>
              <a:t>UNIDAD </a:t>
            </a:r>
            <a:r>
              <a:rPr lang="es-ES_tradnl" sz="1400" b="1" dirty="0">
                <a:latin typeface="Calibri" pitchFamily="34" charset="0"/>
                <a:cs typeface="+mn-cs"/>
                <a:hlinkClick r:id="rId4" action="ppaction://hlinksldjump"/>
              </a:rPr>
              <a:t>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smtClean="0">
                <a:latin typeface="Calibri" pitchFamily="34" charset="0"/>
              </a:rPr>
              <a:t>HPR01</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smtClean="0">
                <a:latin typeface="Calibri" pitchFamily="34" charset="0"/>
                <a:cs typeface="+mn-cs"/>
              </a:rPr>
              <a:t>HMM05</a:t>
            </a:r>
            <a:endParaRPr lang="es-ES_tradnl" sz="1100" b="1" dirty="0" smtClean="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rPr>
              <a:t>LIC. </a:t>
            </a:r>
            <a:r>
              <a:rPr lang="es-ES_tradnl" sz="1100" dirty="0" smtClean="0">
                <a:latin typeface="Calibri" pitchFamily="34" charset="0"/>
              </a:rPr>
              <a:t>ESTHER GUADALUPE AGUILAR PINALES</a:t>
            </a:r>
          </a:p>
          <a:p>
            <a:pPr algn="ctr" defTabSz="1303759" eaLnBrk="1" fontAlgn="auto" hangingPunct="1">
              <a:spcBef>
                <a:spcPts val="0"/>
              </a:spcBef>
              <a:spcAft>
                <a:spcPts val="0"/>
              </a:spcAft>
              <a:defRPr/>
            </a:pPr>
            <a:r>
              <a:rPr lang="es-ES_tradnl" sz="1100" b="1" dirty="0" smtClean="0">
                <a:latin typeface="Calibri" pitchFamily="34" charset="0"/>
              </a:rPr>
              <a:t>HMM05</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JAIME IVAN RODRIGUEZ LOZANO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HAD01</a:t>
            </a: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BLÁSQUEZ </a:t>
            </a:r>
          </a:p>
          <a:p>
            <a:pPr algn="ctr" defTabSz="1303759" eaLnBrk="1" fontAlgn="auto" hangingPunct="1">
              <a:spcBef>
                <a:spcPts val="0"/>
              </a:spcBef>
              <a:spcAft>
                <a:spcPts val="0"/>
              </a:spcAft>
              <a:defRPr/>
            </a:pPr>
            <a:r>
              <a:rPr lang="es-ES_tradnl" sz="1400" dirty="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cxnSp>
        <p:nvCxnSpPr>
          <p:cNvPr id="24" name="Conector recto 23">
            <a:extLst>
              <a:ext uri="{FF2B5EF4-FFF2-40B4-BE49-F238E27FC236}">
                <a16:creationId xmlns:a16="http://schemas.microsoft.com/office/drawing/2014/main"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4860305" y="5832698"/>
            <a:ext cx="1508748"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flipH="1">
            <a:off x="6369053" y="984138"/>
            <a:ext cx="3172" cy="48485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a:t>
            </a:r>
            <a:r>
              <a:rPr lang="es-MX" sz="1400" dirty="0" smtClean="0">
                <a:latin typeface="Calibri" pitchFamily="34" charset="0"/>
                <a:cs typeface="Arial" panose="020B0604020202020204" pitchFamily="34" charset="0"/>
              </a:rPr>
              <a:t>URRUTIA DE LA TORRE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HAD01</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01302" y="613023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HMM07</a:t>
            </a:r>
            <a:endParaRPr lang="es-MX" sz="1400" b="1" dirty="0">
              <a:latin typeface="Calibri" pitchFamily="34" charset="0"/>
              <a:cs typeface="Arial" panose="020B0604020202020204" pitchFamily="34" charset="0"/>
            </a:endParaRP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cxnSp>
        <p:nvCxnSpPr>
          <p:cNvPr id="27" name="48 Conector recto"/>
          <p:cNvCxnSpPr>
            <a:endCxn id="22" idx="1"/>
          </p:cNvCxnSpPr>
          <p:nvPr/>
        </p:nvCxnSpPr>
        <p:spPr>
          <a:xfrm flipV="1">
            <a:off x="6369053" y="5256634"/>
            <a:ext cx="651492" cy="137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HMM07</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JESÚS ALBERTO RODRÍGUEZ CANTÚ</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48471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EDUARDO CAMPOS GUTIÉRREZ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ASIMILADO</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2139507"/>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8" idx="0"/>
          </p:cNvCxnSpPr>
          <p:nvPr/>
        </p:nvCxnSpPr>
        <p:spPr>
          <a:xfrm flipH="1">
            <a:off x="6440973" y="1440210"/>
            <a:ext cx="3508" cy="3096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a:t>
            </a:r>
            <a:r>
              <a:rPr lang="es-MX" sz="1400" dirty="0" smtClean="0">
                <a:latin typeface="Calibri" pitchFamily="34" charset="0"/>
                <a:cs typeface="Arial" panose="020B0604020202020204" pitchFamily="34" charset="0"/>
              </a:rPr>
              <a:t>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smtClean="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LILIANA URRUTIA REYES</a:t>
            </a:r>
            <a:endParaRPr lang="es-ES_tradnl"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smtClean="0">
              <a:latin typeface="Calibri" pitchFamily="34" charset="0"/>
              <a:cs typeface="Arial" panose="020B0604020202020204" pitchFamily="34" charset="0"/>
            </a:endParaRP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HMM06</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382779" y="4536554"/>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EMMANUEL COLUNGA HERNANDEZ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HMM06</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3461</TotalTime>
  <Words>6214</Words>
  <Application>Microsoft Office PowerPoint</Application>
  <PresentationFormat>Personalizado</PresentationFormat>
  <Paragraphs>481</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claudio rene montoya de leon</cp:lastModifiedBy>
  <cp:revision>365</cp:revision>
  <cp:lastPrinted>2019-09-05T20:44:11Z</cp:lastPrinted>
  <dcterms:created xsi:type="dcterms:W3CDTF">2015-01-08T17:52:13Z</dcterms:created>
  <dcterms:modified xsi:type="dcterms:W3CDTF">2019-09-06T14:02:04Z</dcterms:modified>
</cp:coreProperties>
</file>