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5" autoAdjust="0"/>
    <p:restoredTop sz="94660"/>
  </p:normalViewPr>
  <p:slideViewPr>
    <p:cSldViewPr>
      <p:cViewPr varScale="1">
        <p:scale>
          <a:sx n="69" d="100"/>
          <a:sy n="69" d="100"/>
        </p:scale>
        <p:origin x="1116" y="60"/>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07/10/2019</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07/10/2019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07/10/2019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07/10/2019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07/10/2019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07/10/2019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07/10/2019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07/10/2019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07/10/2019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07/10/2019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07/10/2019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07/10/2019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07/10/2019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1.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34.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a:latin typeface="Calibri" pitchFamily="34" charset="0"/>
                <a:cs typeface="+mn-cs"/>
              </a:rPr>
              <a:t>HMM01</a:t>
            </a:r>
            <a:endParaRPr lang="es-ES_tradnl" sz="1200" b="1" dirty="0">
              <a:latin typeface="Calibri" pitchFamily="34" charset="0"/>
              <a:cs typeface="+mn-cs"/>
            </a:endParaRP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MARIA DEL CARMEN VALDÉS GUTIÉRREZ</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149918" y="374446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a:extLst>
              <a:ext uri="{FF2B5EF4-FFF2-40B4-BE49-F238E27FC236}">
                <a16:creationId xmlns:a16="http://schemas.microsoft.com/office/drawing/2014/main" id="{B197C5E5-1A84-4CDF-9C38-90F8EFF683DC}"/>
              </a:ext>
            </a:extLst>
          </p:cNvPr>
          <p:cNvSpPr>
            <a:spLocks noChangeArrowheads="1"/>
          </p:cNvSpPr>
          <p:nvPr/>
        </p:nvSpPr>
        <p:spPr bwMode="auto">
          <a:xfrm>
            <a:off x="7080622" y="3744465"/>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3" name="Conector recto 2">
            <a:extLst>
              <a:ext uri="{FF2B5EF4-FFF2-40B4-BE49-F238E27FC236}">
                <a16:creationId xmlns:a16="http://schemas.microsoft.com/office/drawing/2014/main" id="{92401BA4-CF95-4694-B258-938ACF15BF51}"/>
              </a:ext>
            </a:extLst>
          </p:cNvPr>
          <p:cNvCxnSpPr>
            <a:cxnSpLocks/>
          </p:cNvCxnSpPr>
          <p:nvPr/>
        </p:nvCxnSpPr>
        <p:spPr>
          <a:xfrm flipV="1">
            <a:off x="5266305" y="4032498"/>
            <a:ext cx="1814317"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MARIA DEL CARMEN VALDÉS GUTIÉRREZ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a:latin typeface="Calibri" pitchFamily="34" charset="0"/>
                <a:cs typeface="Arial" panose="020B0604020202020204" pitchFamily="34" charset="0"/>
              </a:rPr>
              <a:t>HPR03</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JAIME IVÁN RODRÍGUEZ LOZANO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JAIME IVAN RODRIGUEZ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BLÁSQUEZ </a:t>
            </a:r>
          </a:p>
          <a:p>
            <a:pPr algn="ctr" defTabSz="1303759" eaLnBrk="1" fontAlgn="auto" hangingPunct="1">
              <a:spcBef>
                <a:spcPts val="0"/>
              </a:spcBef>
              <a:spcAft>
                <a:spcPts val="0"/>
              </a:spcAft>
              <a:defRPr/>
            </a:pPr>
            <a:r>
              <a:rPr lang="es-ES_tradnl" sz="1400" dirty="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48 Conector recto">
            <a:extLst>
              <a:ext uri="{FF2B5EF4-FFF2-40B4-BE49-F238E27FC236}">
                <a16:creationId xmlns:a16="http://schemas.microsoft.com/office/drawing/2014/main" id="{C690356D-5070-4DBD-98DD-9611129BA484}"/>
              </a:ext>
            </a:extLst>
          </p:cNvPr>
          <p:cNvCxnSpPr/>
          <p:nvPr/>
        </p:nvCxnSpPr>
        <p:spPr>
          <a:xfrm>
            <a:off x="5352330" y="5256634"/>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6369053" y="6215991"/>
            <a:ext cx="1508748"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a:cxnSpLocks/>
          </p:cNvCxnSpPr>
          <p:nvPr/>
        </p:nvCxnSpPr>
        <p:spPr>
          <a:xfrm>
            <a:off x="6372225" y="984138"/>
            <a:ext cx="0" cy="58023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76819" y="2696219"/>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3648" y="4614475"/>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363748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1676819" y="635201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AutoShape 3"/>
          <p:cNvSpPr>
            <a:spLocks noChangeArrowheads="1"/>
          </p:cNvSpPr>
          <p:nvPr/>
        </p:nvSpPr>
        <p:spPr bwMode="auto">
          <a:xfrm>
            <a:off x="7010400" y="476253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24" name="AutoShape 3"/>
          <p:cNvSpPr>
            <a:spLocks noChangeArrowheads="1"/>
          </p:cNvSpPr>
          <p:nvPr/>
        </p:nvSpPr>
        <p:spPr bwMode="auto">
          <a:xfrm>
            <a:off x="7018145" y="576069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cxnSp>
        <p:nvCxnSpPr>
          <p:cNvPr id="27" name="48 Conector recto"/>
          <p:cNvCxnSpPr>
            <a:cxnSpLocks/>
            <a:stCxn id="22" idx="3"/>
          </p:cNvCxnSpPr>
          <p:nvPr/>
        </p:nvCxnSpPr>
        <p:spPr>
          <a:xfrm>
            <a:off x="5793207" y="6770326"/>
            <a:ext cx="597048" cy="93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ALBERTO ROMERO ROMERO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7010400" y="3777862"/>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BLANCA ESTHER JIMENEZ FRANCO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JESÚS ALBERTO RODRÍGUEZ CANTÚ</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96049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EDUARDO CAMPOS GUTIÉRREZ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ASIMILADO</a:t>
            </a:r>
          </a:p>
        </p:txBody>
      </p: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18261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4365187" y="29062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8" idx="0"/>
          </p:cNvCxnSpPr>
          <p:nvPr/>
        </p:nvCxnSpPr>
        <p:spPr>
          <a:xfrm flipH="1">
            <a:off x="6440973" y="1440210"/>
            <a:ext cx="3508" cy="3096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8" name="AutoShape 3"/>
          <p:cNvSpPr>
            <a:spLocks noChangeArrowheads="1"/>
          </p:cNvSpPr>
          <p:nvPr/>
        </p:nvSpPr>
        <p:spPr bwMode="auto">
          <a:xfrm>
            <a:off x="4382779" y="4536554"/>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3546</TotalTime>
  <Words>6285</Words>
  <Application>Microsoft Office PowerPoint</Application>
  <PresentationFormat>Personalizado</PresentationFormat>
  <Paragraphs>494</Paragraphs>
  <Slides>34</Slides>
  <Notes>0</Notes>
  <HiddenSlides>20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Comision de los Derechos Humanos del Estado de Coahuila de Zaragoza</cp:lastModifiedBy>
  <cp:revision>371</cp:revision>
  <cp:lastPrinted>2019-09-05T20:44:11Z</cp:lastPrinted>
  <dcterms:created xsi:type="dcterms:W3CDTF">2015-01-08T17:52:13Z</dcterms:created>
  <dcterms:modified xsi:type="dcterms:W3CDTF">2019-10-07T16:49:08Z</dcterms:modified>
</cp:coreProperties>
</file>