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88" d="100"/>
          <a:sy n="88" d="100"/>
        </p:scale>
        <p:origin x="1062"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05/11/2019</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05/11/2019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05/11/2019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05/11/2019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05/11/2019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05/11/2019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05/11/2019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05/11/2019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05/11/2019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05/11/2019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05/11/2019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05/11/2019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05/11/2019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MARIA DEL CARMEN VALDÉS GUTIÉRREZ</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xmlns=""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xmlns=""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xmlns=""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xmlns=""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MARIA DEL CARMEN VALDÉS GUTIÉRREZ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xmlns=""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JAIME IVÁN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JAIME IVAN RODRIGUEZ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BLÁSQUEZ </a:t>
            </a:r>
          </a:p>
          <a:p>
            <a:pPr algn="ctr" defTabSz="1303759" eaLnBrk="1" fontAlgn="auto" hangingPunct="1">
              <a:spcBef>
                <a:spcPts val="0"/>
              </a:spcBef>
              <a:spcAft>
                <a:spcPts val="0"/>
              </a:spcAft>
              <a:defRPr/>
            </a:pPr>
            <a:r>
              <a:rPr lang="es-ES_tradnl" sz="1400" dirty="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xmlns=""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48 Conector recto">
            <a:extLst>
              <a:ext uri="{FF2B5EF4-FFF2-40B4-BE49-F238E27FC236}">
                <a16:creationId xmlns:a16="http://schemas.microsoft.com/office/drawing/2014/main" xmlns="" id="{C690356D-5070-4DBD-98DD-9611129BA484}"/>
              </a:ext>
            </a:extLst>
          </p:cNvPr>
          <p:cNvCxnSpPr>
            <a:cxnSpLocks/>
          </p:cNvCxnSpPr>
          <p:nvPr/>
        </p:nvCxnSpPr>
        <p:spPr>
          <a:xfrm>
            <a:off x="5352330" y="5256634"/>
            <a:ext cx="103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0" cy="5802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76819" y="2696219"/>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3648" y="4614475"/>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363748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1676819" y="635201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a:stCxn id="22" idx="3"/>
          </p:cNvCxnSpPr>
          <p:nvPr/>
        </p:nvCxnSpPr>
        <p:spPr>
          <a:xfrm>
            <a:off x="5793207" y="6770326"/>
            <a:ext cx="597048" cy="9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xmlns=""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ALBERTO ROMERO ROMERO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7010400" y="3777862"/>
            <a:ext cx="4116388" cy="227085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BLANCA ESTHER JIMENEZ FRANCO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JESÚS ALBERTO RODRÍGUEZ CANTÚ</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96049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EDUARDO CAMPOS GUTIÉRREZ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ASIMILADO</a:t>
            </a:r>
          </a:p>
        </p:txBody>
      </p: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18261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4365187" y="29062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3595</TotalTime>
  <Words>6280</Words>
  <Application>Microsoft Office PowerPoint</Application>
  <PresentationFormat>Personalizado</PresentationFormat>
  <Paragraphs>494</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lorena t</cp:lastModifiedBy>
  <cp:revision>373</cp:revision>
  <cp:lastPrinted>2019-09-05T20:44:11Z</cp:lastPrinted>
  <dcterms:created xsi:type="dcterms:W3CDTF">2015-01-08T17:52:13Z</dcterms:created>
  <dcterms:modified xsi:type="dcterms:W3CDTF">2019-11-05T14:56:10Z</dcterms:modified>
</cp:coreProperties>
</file>