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88" d="100"/>
          <a:sy n="88" d="100"/>
        </p:scale>
        <p:origin x="1062" y="84"/>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05/11/2019</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05/11/2019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05/11/2019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05/11/2019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05/11/2019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05/11/2019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05/11/2019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05/11/2019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05/11/2019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05/11/2019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05/11/2019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05/11/2019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05/11/2019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1.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3.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a:latin typeface="Calibri" pitchFamily="34" charset="0"/>
                <a:cs typeface="+mn-cs"/>
              </a:rPr>
              <a:t>HMM01</a:t>
            </a:r>
            <a:endParaRPr lang="es-ES_tradnl" sz="1200" b="1" dirty="0">
              <a:latin typeface="Calibri" pitchFamily="34" charset="0"/>
              <a:cs typeface="+mn-cs"/>
            </a:endParaRP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MARIA DEL CARMEN VALDÉS GUTIÉRREZ</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3" y="1016814"/>
            <a:ext cx="5" cy="3015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0" name="AutoShape 3"/>
          <p:cNvSpPr>
            <a:spLocks noChangeArrowheads="1"/>
          </p:cNvSpPr>
          <p:nvPr/>
        </p:nvSpPr>
        <p:spPr bwMode="auto">
          <a:xfrm>
            <a:off x="4372194" y="3359450"/>
            <a:ext cx="3572219" cy="9478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COORDINADORA DE ENLACE ADMINISTRATIVO </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DIANA DENISE SILOS BASURTO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redondeado 8">
            <a:extLst>
              <a:ext uri="{FF2B5EF4-FFF2-40B4-BE49-F238E27FC236}">
                <a16:creationId xmlns:a16="http://schemas.microsoft.com/office/drawing/2014/main" xmlns="" id="{D3457111-CD4B-4314-A72F-318DC86F043C}"/>
              </a:ext>
            </a:extLst>
          </p:cNvPr>
          <p:cNvSpPr/>
          <p:nvPr/>
        </p:nvSpPr>
        <p:spPr>
          <a:xfrm>
            <a:off x="4572273"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a:extLst>
              <a:ext uri="{FF2B5EF4-FFF2-40B4-BE49-F238E27FC236}">
                <a16:creationId xmlns:a16="http://schemas.microsoft.com/office/drawing/2014/main" xmlns="" id="{34345603-F2FF-446F-A7B5-5C79B4016D2A}"/>
              </a:ext>
            </a:extLst>
          </p:cNvPr>
          <p:cNvSpPr txBox="1"/>
          <p:nvPr/>
        </p:nvSpPr>
        <p:spPr>
          <a:xfrm>
            <a:off x="4644281"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24" name="Flecha derecha 11">
            <a:hlinkClick r:id="" action="ppaction://hlinkshowjump?jump=nextslide"/>
            <a:extLst>
              <a:ext uri="{FF2B5EF4-FFF2-40B4-BE49-F238E27FC236}">
                <a16:creationId xmlns:a16="http://schemas.microsoft.com/office/drawing/2014/main" xmlns="" id="{B71E396A-42F6-44EA-A75B-93C81E5FE012}"/>
              </a:ext>
            </a:extLst>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Rectángulo redondeado 7">
            <a:hlinkClick r:id="rId6" action="ppaction://hlinksldjump"/>
            <a:extLst>
              <a:ext uri="{FF2B5EF4-FFF2-40B4-BE49-F238E27FC236}">
                <a16:creationId xmlns:a16="http://schemas.microsoft.com/office/drawing/2014/main" xmlns="" id="{DF8F9E0B-554B-40E7-99B8-B7E7AB37CDD0}"/>
              </a:ext>
            </a:extLst>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65598" y="4035174"/>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ARROYO BAUTISTA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32145" y="4104506"/>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2" action="ppaction://hlinksldjump"/>
              </a:rPr>
              <a:t>PROGRAMADOR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 ELIDA LORENA TAVITA CASTAÑUELA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MARIA DEL CARMEN VALDÉS GUTIÉRREZ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4" name="122 Conector recto"/>
          <p:cNvCxnSpPr>
            <a:cxnSpLocks/>
            <a:endCxn id="2" idx="0"/>
          </p:cNvCxnSpPr>
          <p:nvPr/>
        </p:nvCxnSpPr>
        <p:spPr>
          <a:xfrm flipH="1">
            <a:off x="6290339" y="2811212"/>
            <a:ext cx="10126" cy="1293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redondeado 4">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4"/>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6"/>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a:latin typeface="Calibri" pitchFamily="34" charset="0"/>
                <a:cs typeface="Arial" panose="020B0604020202020204" pitchFamily="34" charset="0"/>
              </a:rPr>
              <a:t>HPR03</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xmlns=""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JAIME IVÁN RODRÍGUEZ LOZANO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1450916"/>
            <a:ext cx="2808288" cy="141008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JAIME IVAN RODRIGUEZ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GARDENIA ESMERALDA SALINAS MARQUEZ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BLÁSQUEZ </a:t>
            </a:r>
          </a:p>
          <a:p>
            <a:pPr algn="ctr" defTabSz="1303759" eaLnBrk="1" fontAlgn="auto" hangingPunct="1">
              <a:spcBef>
                <a:spcPts val="0"/>
              </a:spcBef>
              <a:spcAft>
                <a:spcPts val="0"/>
              </a:spcAft>
              <a:defRPr/>
            </a:pPr>
            <a:r>
              <a:rPr lang="es-ES_tradnl" sz="1400" dirty="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xmlns=""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xmlns=""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48 Conector recto">
            <a:extLst>
              <a:ext uri="{FF2B5EF4-FFF2-40B4-BE49-F238E27FC236}">
                <a16:creationId xmlns:a16="http://schemas.microsoft.com/office/drawing/2014/main" xmlns="" id="{C690356D-5070-4DBD-98DD-9611129BA484}"/>
              </a:ext>
            </a:extLst>
          </p:cNvPr>
          <p:cNvCxnSpPr>
            <a:cxnSpLocks/>
          </p:cNvCxnSpPr>
          <p:nvPr/>
        </p:nvCxnSpPr>
        <p:spPr>
          <a:xfrm>
            <a:off x="5352330" y="5256634"/>
            <a:ext cx="103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6372225" y="984138"/>
            <a:ext cx="0" cy="5802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76819" y="2696219"/>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3648" y="4614475"/>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3637480"/>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1676819" y="635201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908977" y="6552778"/>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cxnSp>
        <p:nvCxnSpPr>
          <p:cNvPr id="27" name="48 Conector recto"/>
          <p:cNvCxnSpPr>
            <a:cxnSpLocks/>
            <a:stCxn id="22" idx="3"/>
          </p:cNvCxnSpPr>
          <p:nvPr/>
        </p:nvCxnSpPr>
        <p:spPr>
          <a:xfrm>
            <a:off x="5793207" y="6770326"/>
            <a:ext cx="597048" cy="93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AutoShape 3">
            <a:extLst>
              <a:ext uri="{FF2B5EF4-FFF2-40B4-BE49-F238E27FC236}">
                <a16:creationId xmlns:a16="http://schemas.microsoft.com/office/drawing/2014/main" xmlns="" id="{3D7C13F6-4B50-4C1D-93D4-86BA883E134F}"/>
              </a:ext>
            </a:extLst>
          </p:cNvPr>
          <p:cNvSpPr>
            <a:spLocks noChangeArrowheads="1"/>
          </p:cNvSpPr>
          <p:nvPr/>
        </p:nvSpPr>
        <p:spPr bwMode="auto">
          <a:xfrm>
            <a:off x="7018145" y="279318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ALBERTO ROMERO ROMERO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8" name="AutoShape 3">
            <a:extLst>
              <a:ext uri="{FF2B5EF4-FFF2-40B4-BE49-F238E27FC236}">
                <a16:creationId xmlns:a16="http://schemas.microsoft.com/office/drawing/2014/main" xmlns="" id="{79B5B6A0-F847-4E1F-958A-0AA1CFDD2094}"/>
              </a:ext>
            </a:extLst>
          </p:cNvPr>
          <p:cNvSpPr>
            <a:spLocks noChangeArrowheads="1"/>
          </p:cNvSpPr>
          <p:nvPr/>
        </p:nvSpPr>
        <p:spPr bwMode="auto">
          <a:xfrm>
            <a:off x="7010400" y="3777862"/>
            <a:ext cx="4116388" cy="227085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CAROLINA MARTINEZ SANCHEZ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ANA ISABEL MUÑIZ MARQUEZ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BLANCA ESTHER JIMENEZ FRANCO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TERECITA SERVIN BARRIENTOS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JESÚS ALBERTO RODRÍGUEZ CANTÚ</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96049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EDUARDO CAMPOS GUTIÉRREZ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ASIMILADO</a:t>
            </a:r>
          </a:p>
        </p:txBody>
      </p:sp>
      <p:sp>
        <p:nvSpPr>
          <p:cNvPr id="7" name="AutoShape 3"/>
          <p:cNvSpPr>
            <a:spLocks noChangeArrowheads="1"/>
          </p:cNvSpPr>
          <p:nvPr/>
        </p:nvSpPr>
        <p:spPr bwMode="auto">
          <a:xfrm>
            <a:off x="1540580" y="4962627"/>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3" name="AutoShape 3"/>
          <p:cNvSpPr>
            <a:spLocks noChangeArrowheads="1"/>
          </p:cNvSpPr>
          <p:nvPr/>
        </p:nvSpPr>
        <p:spPr bwMode="auto">
          <a:xfrm>
            <a:off x="6938735" y="49626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4349750" y="18261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20" name="122 Conector recto"/>
          <p:cNvCxnSpPr>
            <a:stCxn id="7" idx="3"/>
            <a:endCxn id="13" idx="1"/>
          </p:cNvCxnSpPr>
          <p:nvPr/>
        </p:nvCxnSpPr>
        <p:spPr>
          <a:xfrm>
            <a:off x="5656967" y="5380933"/>
            <a:ext cx="128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utoShape 3">
            <a:extLst>
              <a:ext uri="{FF2B5EF4-FFF2-40B4-BE49-F238E27FC236}">
                <a16:creationId xmlns:a16="http://schemas.microsoft.com/office/drawing/2014/main" xmlns="" id="{FA11B24A-987D-47F0-B524-A731B8CFB79D}"/>
              </a:ext>
            </a:extLst>
          </p:cNvPr>
          <p:cNvSpPr>
            <a:spLocks noChangeArrowheads="1"/>
          </p:cNvSpPr>
          <p:nvPr/>
        </p:nvSpPr>
        <p:spPr bwMode="auto">
          <a:xfrm>
            <a:off x="4365187" y="290626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444481" y="1440210"/>
            <a:ext cx="0" cy="2015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a:t>
            </a:r>
            <a:r>
              <a:rPr lang="es-MX" sz="1400" dirty="0" err="1">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6890439"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3595</TotalTime>
  <Words>6280</Words>
  <Application>Microsoft Office PowerPoint</Application>
  <PresentationFormat>Personalizado</PresentationFormat>
  <Paragraphs>494</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lorena t</cp:lastModifiedBy>
  <cp:revision>373</cp:revision>
  <cp:lastPrinted>2019-09-05T20:44:11Z</cp:lastPrinted>
  <dcterms:created xsi:type="dcterms:W3CDTF">2015-01-08T17:52:13Z</dcterms:created>
  <dcterms:modified xsi:type="dcterms:W3CDTF">2019-11-05T14:56:10Z</dcterms:modified>
</cp:coreProperties>
</file>