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69" d="100"/>
          <a:sy n="69" d="100"/>
        </p:scale>
        <p:origin x="1116" y="60"/>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05/03/2020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05/03/2020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05/03/2020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05/03/2020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05/03/2020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05/03/2020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05/03/2020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05/03/2020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21786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8" name="Rectángulo redondeado 7">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a:t>
            </a:r>
            <a:r>
              <a:rPr lang="es-MX" sz="1400" dirty="0">
                <a:latin typeface="Calibri" pitchFamily="34" charset="0"/>
              </a:rPr>
              <a:t>ALEJANDRA GONZALEZ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18030" cy="52668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75257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3648" y="3943150"/>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1676819" y="5832698"/>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a:stCxn id="22" idx="3"/>
          </p:cNvCxnSpPr>
          <p:nvPr/>
        </p:nvCxnSpPr>
        <p:spPr>
          <a:xfrm>
            <a:off x="5793207" y="6251005"/>
            <a:ext cx="597048" cy="9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7010400" y="3777861"/>
            <a:ext cx="4116388" cy="27578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211417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4365187" y="352844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3943</TotalTime>
  <Words>6289</Words>
  <Application>Microsoft Office PowerPoint</Application>
  <PresentationFormat>Personalizado</PresentationFormat>
  <Paragraphs>484</Paragraphs>
  <Slides>34</Slides>
  <Notes>0</Notes>
  <HiddenSlides>20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Comision de los Derechos Humanos del Estado de Coahuila de Zaragoza</cp:lastModifiedBy>
  <cp:revision>378</cp:revision>
  <cp:lastPrinted>2019-09-05T20:44:11Z</cp:lastPrinted>
  <dcterms:created xsi:type="dcterms:W3CDTF">2015-01-08T17:52:13Z</dcterms:created>
  <dcterms:modified xsi:type="dcterms:W3CDTF">2020-03-05T16:45:18Z</dcterms:modified>
</cp:coreProperties>
</file>