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p:scale>
          <a:sx n="90" d="100"/>
          <a:sy n="90" d="100"/>
        </p:scale>
        <p:origin x="1860" y="522"/>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30/03/2020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30/03/2020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30/03/2020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30/03/2020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30/03/2020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30/03/2020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30/03/2020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30/03/2020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30/03/2020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30/03/2020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30/03/2020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30/03/2020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30/03/2020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3.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3" y="1016814"/>
            <a:ext cx="5" cy="30156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0" name="AutoShape 3"/>
          <p:cNvSpPr>
            <a:spLocks noChangeArrowheads="1"/>
          </p:cNvSpPr>
          <p:nvPr/>
        </p:nvSpPr>
        <p:spPr bwMode="auto">
          <a:xfrm>
            <a:off x="4372194" y="3359450"/>
            <a:ext cx="3572219" cy="9478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COORDINADORA DE ENLACE ADMINISTRATIVO </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DIANA DENISE SILOS BASURTO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65598" y="4035174"/>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ARROYO BAUTISTA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232145" y="4104506"/>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2" action="ppaction://hlinksldjump"/>
              </a:rPr>
              <a:t>PROGRAMADOR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 ELIDA LORENA TAVITA CASTAÑUELA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4" name="122 Conector recto"/>
          <p:cNvCxnSpPr>
            <a:cxnSpLocks/>
            <a:endCxn id="2" idx="0"/>
          </p:cNvCxnSpPr>
          <p:nvPr/>
        </p:nvCxnSpPr>
        <p:spPr>
          <a:xfrm flipH="1">
            <a:off x="6290339" y="2811212"/>
            <a:ext cx="10126" cy="12932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Rectángulo redondeado 4">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4"/>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6"/>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1450916"/>
            <a:ext cx="2808288" cy="1410083"/>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75257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908977" y="6552778"/>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AutoShape 3">
            <a:extLst>
              <a:ext uri="{FF2B5EF4-FFF2-40B4-BE49-F238E27FC236}">
                <a16:creationId xmlns:a16="http://schemas.microsoft.com/office/drawing/2014/main" id="{3D7C13F6-4B50-4C1D-93D4-86BA883E134F}"/>
              </a:ext>
            </a:extLst>
          </p:cNvPr>
          <p:cNvSpPr>
            <a:spLocks noChangeArrowheads="1"/>
          </p:cNvSpPr>
          <p:nvPr/>
        </p:nvSpPr>
        <p:spPr bwMode="auto">
          <a:xfrm>
            <a:off x="7018145" y="279318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8" name="AutoShape 3">
            <a:extLst>
              <a:ext uri="{FF2B5EF4-FFF2-40B4-BE49-F238E27FC236}">
                <a16:creationId xmlns:a16="http://schemas.microsoft.com/office/drawing/2014/main" id="{79B5B6A0-F847-4E1F-958A-0AA1CFDD2094}"/>
              </a:ext>
            </a:extLst>
          </p:cNvPr>
          <p:cNvSpPr>
            <a:spLocks noChangeArrowheads="1"/>
          </p:cNvSpPr>
          <p:nvPr/>
        </p:nvSpPr>
        <p:spPr bwMode="auto">
          <a:xfrm>
            <a:off x="7010400" y="3777861"/>
            <a:ext cx="4116388" cy="27578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TERECITA SERVIN BARRIENTOS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540580" y="4962627"/>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3" name="AutoShape 3"/>
          <p:cNvSpPr>
            <a:spLocks noChangeArrowheads="1"/>
          </p:cNvSpPr>
          <p:nvPr/>
        </p:nvSpPr>
        <p:spPr bwMode="auto">
          <a:xfrm>
            <a:off x="6938735" y="49626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4349750" y="211417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20" name="122 Conector recto"/>
          <p:cNvCxnSpPr>
            <a:stCxn id="7" idx="3"/>
            <a:endCxn id="13" idx="1"/>
          </p:cNvCxnSpPr>
          <p:nvPr/>
        </p:nvCxnSpPr>
        <p:spPr>
          <a:xfrm>
            <a:off x="5656967" y="5380933"/>
            <a:ext cx="128176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AutoShape 3">
            <a:extLst>
              <a:ext uri="{FF2B5EF4-FFF2-40B4-BE49-F238E27FC236}">
                <a16:creationId xmlns:a16="http://schemas.microsoft.com/office/drawing/2014/main" id="{FA11B24A-987D-47F0-B524-A731B8CFB79D}"/>
              </a:ext>
            </a:extLst>
          </p:cNvPr>
          <p:cNvSpPr>
            <a:spLocks noChangeArrowheads="1"/>
          </p:cNvSpPr>
          <p:nvPr/>
        </p:nvSpPr>
        <p:spPr bwMode="auto">
          <a:xfrm>
            <a:off x="4365187" y="352844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a:t>
            </a:r>
            <a:r>
              <a:rPr lang="es-MX" sz="1400" dirty="0" err="1">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6890439"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4019</TotalTime>
  <Words>6298</Words>
  <Application>Microsoft Office PowerPoint</Application>
  <PresentationFormat>Personalizado</PresentationFormat>
  <Paragraphs>487</Paragraphs>
  <Slides>34</Slides>
  <Notes>0</Notes>
  <HiddenSlides>20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Comision de los Derechos Humanos del Estado de Coahuila de Zaragoza</cp:lastModifiedBy>
  <cp:revision>380</cp:revision>
  <cp:lastPrinted>2019-09-05T20:44:11Z</cp:lastPrinted>
  <dcterms:created xsi:type="dcterms:W3CDTF">2015-01-08T17:52:13Z</dcterms:created>
  <dcterms:modified xsi:type="dcterms:W3CDTF">2020-03-30T16:23:44Z</dcterms:modified>
</cp:coreProperties>
</file>