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2950" autoAdjust="0"/>
  </p:normalViewPr>
  <p:slideViewPr>
    <p:cSldViewPr>
      <p:cViewPr varScale="1">
        <p:scale>
          <a:sx n="64" d="100"/>
          <a:sy n="64" d="100"/>
        </p:scale>
        <p:origin x="1386"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23/06/2020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23/06/2020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23/06/2020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23/06/2020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23/06/2020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23/06/2020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23/06/2020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23/06/2020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23/06/2020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23/06/2020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23/06/2020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23/06/2020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23/06/2020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8" y="1016814"/>
            <a:ext cx="1" cy="28165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AUXILIAR ADMINISTRATIVO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AutoShape 3">
            <a:extLst>
              <a:ext uri="{FF2B5EF4-FFF2-40B4-BE49-F238E27FC236}">
                <a16:creationId xmlns:a16="http://schemas.microsoft.com/office/drawing/2014/main" id="{FB11D6EE-DE34-45A5-A77F-0B63E0EC8DCD}"/>
              </a:ext>
            </a:extLst>
          </p:cNvPr>
          <p:cNvSpPr>
            <a:spLocks noChangeArrowheads="1"/>
          </p:cNvSpPr>
          <p:nvPr/>
        </p:nvSpPr>
        <p:spPr bwMode="auto">
          <a:xfrm>
            <a:off x="4232145" y="35973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PRIMO EMMANUEL GARCIA GARCIA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 name="Conector recto 2">
            <a:extLst>
              <a:ext uri="{FF2B5EF4-FFF2-40B4-BE49-F238E27FC236}">
                <a16:creationId xmlns:a16="http://schemas.microsoft.com/office/drawing/2014/main" id="{8583A5D2-B8F5-44BA-BC14-AF07F17FFD3A}"/>
              </a:ext>
            </a:extLst>
          </p:cNvPr>
          <p:cNvCxnSpPr/>
          <p:nvPr/>
        </p:nvCxnSpPr>
        <p:spPr>
          <a:xfrm>
            <a:off x="6300465" y="2811212"/>
            <a:ext cx="0" cy="786163"/>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MTRO. 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3"/>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4"/>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893288"/>
            <a:ext cx="2808288" cy="196771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511261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68371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708141" y="6479396"/>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7576" y="3987731"/>
            <a:ext cx="4116388" cy="23713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JORGE LUIS LÓPEZ TELLO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a:extLst>
              <a:ext uri="{FF2B5EF4-FFF2-40B4-BE49-F238E27FC236}">
                <a16:creationId xmlns:a16="http://schemas.microsoft.com/office/drawing/2014/main" id="{5E2E886F-6FFF-45E1-AA3C-CA70E8A0103A}"/>
              </a:ext>
            </a:extLst>
          </p:cNvPr>
          <p:cNvSpPr>
            <a:spLocks noChangeArrowheads="1"/>
          </p:cNvSpPr>
          <p:nvPr/>
        </p:nvSpPr>
        <p:spPr bwMode="auto">
          <a:xfrm>
            <a:off x="7020545" y="286313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4365565" y="222325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4237043" y="45435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145637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702054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id="{1FE54902-3DC0-441D-B6ED-1FC2DD64437E}"/>
              </a:ext>
            </a:extLst>
          </p:cNvPr>
          <p:cNvCxnSpPr>
            <a:stCxn id="17" idx="3"/>
            <a:endCxn id="15" idx="1"/>
          </p:cNvCxnSpPr>
          <p:nvPr/>
        </p:nvCxnSpPr>
        <p:spPr>
          <a:xfrm>
            <a:off x="5572763" y="3180666"/>
            <a:ext cx="1447782"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LÓPEZ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40839" y="4600582"/>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57143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7053727" y="417745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1447714" y="4177454"/>
            <a:ext cx="4116388" cy="80571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4140</TotalTime>
  <Words>6285</Words>
  <Application>Microsoft Office PowerPoint</Application>
  <PresentationFormat>Personalizado</PresentationFormat>
  <Paragraphs>477</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derechos humanos de coahuila</cp:lastModifiedBy>
  <cp:revision>392</cp:revision>
  <cp:lastPrinted>2019-09-05T20:44:11Z</cp:lastPrinted>
  <dcterms:created xsi:type="dcterms:W3CDTF">2015-01-08T17:52:13Z</dcterms:created>
  <dcterms:modified xsi:type="dcterms:W3CDTF">2020-06-23T19:05:58Z</dcterms:modified>
</cp:coreProperties>
</file>