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950" autoAdjust="0"/>
  </p:normalViewPr>
  <p:slideViewPr>
    <p:cSldViewPr>
      <p:cViewPr varScale="1">
        <p:scale>
          <a:sx n="82" d="100"/>
          <a:sy n="82" d="100"/>
        </p:scale>
        <p:origin x="145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05/08/2020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05/08/2020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05/08/2020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05/08/2020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05/08/2020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05/08/2020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05/08/2020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05/08/2020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05/08/2020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05/08/2020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05/08/2020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05/08/2020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05/08/2020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8" y="1016814"/>
            <a:ext cx="1" cy="2816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AUXILIAR ADMINISTRATIVO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xmlns=""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xmlns=""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xmlns=""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xmlns=""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a:cxnSpLocks/>
          </p:cNvCxnSpPr>
          <p:nvPr/>
        </p:nvCxnSpPr>
        <p:spPr>
          <a:xfrm>
            <a:off x="4679479" y="5976714"/>
            <a:ext cx="23410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4"/>
            <a:ext cx="4116388" cy="8142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521" y="3347848"/>
            <a:ext cx="4116388" cy="81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88354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8572727" y="986261"/>
            <a:ext cx="3189679"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8532713" y="1082492"/>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18710" y="4464546"/>
            <a:ext cx="4116388" cy="8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xmlns="" id="{B192025D-D953-431A-9E57-321BAA716A3A}"/>
              </a:ext>
            </a:extLst>
          </p:cNvPr>
          <p:cNvSpPr>
            <a:spLocks noChangeArrowheads="1"/>
          </p:cNvSpPr>
          <p:nvPr/>
        </p:nvSpPr>
        <p:spPr bwMode="auto">
          <a:xfrm>
            <a:off x="6807125" y="5591883"/>
            <a:ext cx="4116388" cy="8142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EDER MIGUEL PEREA TOVAR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4232145" y="35973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PRIMO EMMANUEL GARCIA GARCIA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 name="Conector recto 2">
            <a:extLst>
              <a:ext uri="{FF2B5EF4-FFF2-40B4-BE49-F238E27FC236}">
                <a16:creationId xmlns:a16="http://schemas.microsoft.com/office/drawing/2014/main" xmlns="" id="{8583A5D2-B8F5-44BA-BC14-AF07F17FFD3A}"/>
              </a:ext>
            </a:extLst>
          </p:cNvPr>
          <p:cNvCxnSpPr/>
          <p:nvPr/>
        </p:nvCxnSpPr>
        <p:spPr>
          <a:xfrm>
            <a:off x="6300465" y="2811212"/>
            <a:ext cx="0" cy="786163"/>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MTRO. 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3"/>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4"/>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Funciones de los Puestos.</a:t>
            </a:r>
            <a:endParaRPr lang="es-ES" sz="1000" dirty="0">
              <a:latin typeface="Arial" panose="020B0604020202020204" pitchFamily="34" charset="0"/>
              <a:cs typeface="Arial" panose="020B0604020202020204" pitchFamily="34" charset="0"/>
            </a:endParaRPr>
          </a:p>
        </p:txBody>
      </p:sp>
      <p:cxnSp>
        <p:nvCxnSpPr>
          <p:cNvPr id="9" name="Conector recto 8">
            <a:extLst>
              <a:ext uri="{FF2B5EF4-FFF2-40B4-BE49-F238E27FC236}">
                <a16:creationId xmlns:a16="http://schemas.microsoft.com/office/drawing/2014/main" xmlns="" id="{5BA2741D-A49C-4766-84A5-D2F5B2B830D3}"/>
              </a:ext>
            </a:extLst>
          </p:cNvPr>
          <p:cNvCxnSpPr>
            <a:stCxn id="3" idx="2"/>
          </p:cNvCxnSpPr>
          <p:nvPr/>
        </p:nvCxnSpPr>
        <p:spPr>
          <a:xfrm>
            <a:off x="6290339" y="2811212"/>
            <a:ext cx="10126" cy="789238"/>
          </a:xfrm>
          <a:prstGeom prst="line">
            <a:avLst/>
          </a:prstGeom>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xmlns="" id="{852CB368-54F4-4FDD-9D24-9564DAE7E9F9}"/>
              </a:ext>
            </a:extLst>
          </p:cNvPr>
          <p:cNvSpPr>
            <a:spLocks noChangeArrowheads="1"/>
          </p:cNvSpPr>
          <p:nvPr/>
        </p:nvSpPr>
        <p:spPr bwMode="auto">
          <a:xfrm>
            <a:off x="4438383" y="3575670"/>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AUXILIAR TRANSPARENCIA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BEATRIZ LORENA VILLARREAL ALVARADO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TÉCNICO OPERATIVO</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xmlns=""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893288"/>
            <a:ext cx="2808288" cy="196771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cxnSpLocks/>
          </p:cNvCxnSpPr>
          <p:nvPr/>
        </p:nvCxnSpPr>
        <p:spPr>
          <a:xfrm flipH="1">
            <a:off x="5636078" y="4507264"/>
            <a:ext cx="736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xmlns=""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511261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68371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708141" y="6479396"/>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7017576" y="3849964"/>
            <a:ext cx="4116388" cy="268577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JORGE LUIS LÓPEZ TELLO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DAN ISRAEL FERNANDEZ MORAN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7020545" y="286313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4365565" y="222325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4237043" y="45435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145637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702054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572763" y="3180666"/>
            <a:ext cx="1447782"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LÓPEZ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40839" y="4600582"/>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57143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7053727" y="417745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1447714" y="4177454"/>
            <a:ext cx="4116388" cy="80571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4347</TotalTime>
  <Words>6265</Words>
  <Application>Microsoft Office PowerPoint</Application>
  <PresentationFormat>Personalizado</PresentationFormat>
  <Paragraphs>483</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396</cp:revision>
  <cp:lastPrinted>2019-09-05T20:44:11Z</cp:lastPrinted>
  <dcterms:created xsi:type="dcterms:W3CDTF">2015-01-08T17:52:13Z</dcterms:created>
  <dcterms:modified xsi:type="dcterms:W3CDTF">2020-08-05T18:01:23Z</dcterms:modified>
</cp:coreProperties>
</file>