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64" autoAdjust="0"/>
    <p:restoredTop sz="92950" autoAdjust="0"/>
  </p:normalViewPr>
  <p:slideViewPr>
    <p:cSldViewPr>
      <p:cViewPr varScale="1">
        <p:scale>
          <a:sx n="82" d="100"/>
          <a:sy n="82" d="100"/>
        </p:scale>
        <p:origin x="139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07/01/2021</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07/01/2021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07/01/2021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07/01/2021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07/01/2021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07/01/2021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07/01/2021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07/01/2021</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07/01/2021</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07/01/2021</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07/01/2021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07/01/2021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07/01/2021</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3 Conector recto"/>
          <p:cNvCxnSpPr/>
          <p:nvPr/>
        </p:nvCxnSpPr>
        <p:spPr>
          <a:xfrm>
            <a:off x="4452277" y="3340772"/>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3204121" y="4909736"/>
            <a:ext cx="5256584" cy="152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H="1">
            <a:off x="3924201" y="4896594"/>
            <a:ext cx="5856" cy="9177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812633" y="4896594"/>
            <a:ext cx="0" cy="908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xmlns=""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p:nvPr/>
        </p:nvCxnSpPr>
        <p:spPr>
          <a:xfrm>
            <a:off x="3725906" y="2188644"/>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572686" y="1841853"/>
            <a:ext cx="2021768"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3247211" y="2936752"/>
            <a:ext cx="2045142"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27" name="AutoShape 15"/>
          <p:cNvSpPr>
            <a:spLocks noChangeArrowheads="1"/>
          </p:cNvSpPr>
          <p:nvPr/>
        </p:nvSpPr>
        <p:spPr bwMode="auto">
          <a:xfrm>
            <a:off x="2340025" y="1584226"/>
            <a:ext cx="2943109" cy="116656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COORDINADOR DEL DESPACHO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6516489"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COORDINADORA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MTRA. LEONOR ADRIANA GOMEZ BARREIRO</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SECRETARÍA EJECUTIVA</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ELSA MARÍA DEL PILAR </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084441"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9"/>
            <a:ext cx="4116388" cy="7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1680214" y="4523814"/>
            <a:ext cx="821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2" cy="25935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30" y="3738156"/>
            <a:ext cx="2743200"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404827" y="5411326"/>
            <a:ext cx="3324300" cy="104632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MARÍA CONCEPCIÓN SALAZAR HERNÁNDEZ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956651" y="3737930"/>
            <a:ext cx="2742921"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6998816" y="5543874"/>
            <a:ext cx="2940395"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2847530" y="4523818"/>
            <a:ext cx="0" cy="887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8604722" y="4608563"/>
            <a:ext cx="0" cy="935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1" y="421974"/>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MTRA. ELSA MARIA DEL PILAR FLORES VELAZQUEZ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884705" y="2711716"/>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808245" y="1446067"/>
            <a:ext cx="2951163" cy="68371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4" name="AutoShape 3"/>
          <p:cNvSpPr>
            <a:spLocks noChangeArrowheads="1"/>
          </p:cNvSpPr>
          <p:nvPr/>
        </p:nvSpPr>
        <p:spPr bwMode="auto">
          <a:xfrm>
            <a:off x="1655366" y="2711716"/>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ENRIQUETA PIMENTEL PATIÑO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01211" y="6079544"/>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PROF. PEDRO ANTONIO VALENCIANO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9" name="AutoShape 3"/>
          <p:cNvSpPr>
            <a:spLocks noChangeArrowheads="1"/>
          </p:cNvSpPr>
          <p:nvPr/>
        </p:nvSpPr>
        <p:spPr bwMode="auto">
          <a:xfrm>
            <a:off x="1679575" y="3852807"/>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3889386"/>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679575" y="5001460"/>
            <a:ext cx="4116388" cy="6982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RICARDO AGUIRRE SOBERÓN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xmlns="" id="{B192025D-D953-431A-9E57-321BAA716A3A}"/>
              </a:ext>
            </a:extLst>
          </p:cNvPr>
          <p:cNvSpPr>
            <a:spLocks noChangeArrowheads="1"/>
          </p:cNvSpPr>
          <p:nvPr/>
        </p:nvSpPr>
        <p:spPr bwMode="auto">
          <a:xfrm>
            <a:off x="6864597" y="5033356"/>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JORGE MIGUEL GAMEZ ROBLES</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cxnSp>
        <p:nvCxnSpPr>
          <p:cNvPr id="34" name="Conector recto 33"/>
          <p:cNvCxnSpPr>
            <a:stCxn id="2" idx="2"/>
          </p:cNvCxnSpPr>
          <p:nvPr/>
        </p:nvCxnSpPr>
        <p:spPr>
          <a:xfrm>
            <a:off x="6342435" y="1140817"/>
            <a:ext cx="0" cy="5260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4" idx="3"/>
            <a:endCxn id="7" idx="1"/>
          </p:cNvCxnSpPr>
          <p:nvPr/>
        </p:nvCxnSpPr>
        <p:spPr>
          <a:xfrm>
            <a:off x="5771754" y="3071136"/>
            <a:ext cx="1112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stCxn id="11" idx="1"/>
          </p:cNvCxnSpPr>
          <p:nvPr/>
        </p:nvCxnSpPr>
        <p:spPr>
          <a:xfrm flipH="1" flipV="1">
            <a:off x="5817599" y="4207695"/>
            <a:ext cx="1052914" cy="5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a:stCxn id="12" idx="3"/>
          </p:cNvCxnSpPr>
          <p:nvPr/>
        </p:nvCxnSpPr>
        <p:spPr>
          <a:xfrm>
            <a:off x="5795963" y="5350570"/>
            <a:ext cx="1074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5868417" y="6401265"/>
            <a:ext cx="4740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stCxn id="5" idx="3"/>
          </p:cNvCxnSpPr>
          <p:nvPr/>
        </p:nvCxnSpPr>
        <p:spPr>
          <a:xfrm flipV="1">
            <a:off x="3759405" y="1787923"/>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COORDINADOR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MTRA. LEONOR ADRIANA GOMEZ BARREIRO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HMMS04</a:t>
            </a:r>
          </a:p>
        </p:txBody>
      </p:sp>
      <p:cxnSp>
        <p:nvCxnSpPr>
          <p:cNvPr id="3" name="Conector recto 2">
            <a:extLst>
              <a:ext uri="{FF2B5EF4-FFF2-40B4-BE49-F238E27FC236}">
                <a16:creationId xmlns:a16="http://schemas.microsoft.com/office/drawing/2014/main" xmlns="" id="{8583A5D2-B8F5-44BA-BC14-AF07F17FFD3A}"/>
              </a:ext>
            </a:extLst>
          </p:cNvPr>
          <p:cNvCxnSpPr>
            <a:cxnSpLocks/>
          </p:cNvCxnSpPr>
          <p:nvPr/>
        </p:nvCxnSpPr>
        <p:spPr>
          <a:xfrm>
            <a:off x="6300465" y="2811215"/>
            <a:ext cx="0" cy="1077267"/>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cxnSp>
        <p:nvCxnSpPr>
          <p:cNvPr id="13" name="Conector recto 12">
            <a:extLst>
              <a:ext uri="{FF2B5EF4-FFF2-40B4-BE49-F238E27FC236}">
                <a16:creationId xmlns:a16="http://schemas.microsoft.com/office/drawing/2014/main" xmlns="" id="{AC6C9D56-CB4B-4248-B1A5-F2591832FF91}"/>
              </a:ext>
            </a:extLst>
          </p:cNvPr>
          <p:cNvCxnSpPr/>
          <p:nvPr/>
        </p:nvCxnSpPr>
        <p:spPr>
          <a:xfrm flipV="1">
            <a:off x="4941570" y="3888481"/>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1463998" y="35530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ARLETTE KATIUSKA ZARZAR LEE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HMM02</a:t>
            </a:r>
          </a:p>
        </p:txBody>
      </p:sp>
      <p:sp>
        <p:nvSpPr>
          <p:cNvPr id="4" name="AutoShape 3">
            <a:extLst>
              <a:ext uri="{FF2B5EF4-FFF2-40B4-BE49-F238E27FC236}">
                <a16:creationId xmlns:a16="http://schemas.microsoft.com/office/drawing/2014/main" xmlns="" id="{72A48FFF-ADB4-40A5-8A34-2D3E491A6E7F}"/>
              </a:ext>
            </a:extLst>
          </p:cNvPr>
          <p:cNvSpPr>
            <a:spLocks noChangeArrowheads="1"/>
          </p:cNvSpPr>
          <p:nvPr/>
        </p:nvSpPr>
        <p:spPr bwMode="auto">
          <a:xfrm>
            <a:off x="7080621" y="3553074"/>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xmlns=""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xmlns=""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9" y="324395"/>
            <a:ext cx="4116388" cy="7458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18" name="AutoShape 3"/>
          <p:cNvSpPr>
            <a:spLocks noChangeArrowheads="1"/>
          </p:cNvSpPr>
          <p:nvPr/>
        </p:nvSpPr>
        <p:spPr bwMode="auto">
          <a:xfrm>
            <a:off x="3802089" y="1801223"/>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 sz="1399" b="1" u="sng" dirty="0">
                <a:solidFill>
                  <a:srgbClr val="0000FF"/>
                </a:solidFill>
                <a:latin typeface="Calibri" pitchFamily="34" charset="0"/>
              </a:rPr>
              <a:t>COORDINADOR DEL DESPACHO DE LA PRESIDENCIA</a:t>
            </a:r>
            <a:endParaRPr lang="es-ES_tradnl" sz="1399" b="1" u="sng" dirty="0">
              <a:solidFill>
                <a:srgbClr val="0000FF"/>
              </a:solidFill>
              <a:latin typeface="Calibri"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3924201" y="5565377"/>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6594998"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283923"/>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PRESIDENCIA/COORDINACION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62351"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PRESIDENCIA/COORDINACIÓN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19" name="Conector recto 18"/>
          <p:cNvCxnSpPr>
            <a:stCxn id="2" idx="2"/>
            <a:endCxn id="18" idx="0"/>
          </p:cNvCxnSpPr>
          <p:nvPr/>
        </p:nvCxnSpPr>
        <p:spPr>
          <a:xfrm>
            <a:off x="5860283" y="1070201"/>
            <a:ext cx="0" cy="731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8" idx="2"/>
          </p:cNvCxnSpPr>
          <p:nvPr/>
        </p:nvCxnSpPr>
        <p:spPr>
          <a:xfrm>
            <a:off x="5860283" y="2428588"/>
            <a:ext cx="0" cy="31367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16" idx="3"/>
            <a:endCxn id="12" idx="1"/>
          </p:cNvCxnSpPr>
          <p:nvPr/>
        </p:nvCxnSpPr>
        <p:spPr>
          <a:xfrm>
            <a:off x="5244159" y="3523863"/>
            <a:ext cx="1350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412033" y="504106"/>
            <a:ext cx="6840760" cy="569387"/>
          </a:xfrm>
          <a:prstGeom prst="rect">
            <a:avLst/>
          </a:prstGeom>
          <a:noFill/>
        </p:spPr>
        <p:txBody>
          <a:bodyPr wrap="square" rtlCol="0">
            <a:spAutoFit/>
          </a:bodyPr>
          <a:lstStyle/>
          <a:p>
            <a:r>
              <a:rPr lang="es-ES" dirty="0">
                <a:latin typeface="Baskerville Old Face" panose="02020602080505020303" pitchFamily="18" charset="0"/>
              </a:rPr>
              <a:t>E N C A R G A D O   D E 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7687" y="3580614"/>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287223" y="260362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97588" y="3663987"/>
            <a:ext cx="4093637" cy="8814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9355" y="4583641"/>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1287223" y="4748322"/>
            <a:ext cx="4104000" cy="8052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LÓPEZ LÓPEZ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737687" y="5612320"/>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JUAN ANTONIO VALDEZ CEPEDA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539830" y="290985"/>
            <a:ext cx="2799393"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CLAUDIA YUVISELA FACUNDO GONZÁLEZ</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stCxn id="2" idx="2"/>
          </p:cNvCxnSpPr>
          <p:nvPr/>
        </p:nvCxnSpPr>
        <p:spPr>
          <a:xfrm>
            <a:off x="6133253" y="2149422"/>
            <a:ext cx="0" cy="3980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a:stCxn id="10" idx="3"/>
          </p:cNvCxnSpPr>
          <p:nvPr/>
        </p:nvCxnSpPr>
        <p:spPr>
          <a:xfrm flipV="1">
            <a:off x="5391225" y="5150952"/>
            <a:ext cx="7420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8" idx="3"/>
          </p:cNvCxnSpPr>
          <p:nvPr/>
        </p:nvCxnSpPr>
        <p:spPr>
          <a:xfrm>
            <a:off x="5391225" y="4104730"/>
            <a:ext cx="742031" cy="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4" idx="3"/>
          </p:cNvCxnSpPr>
          <p:nvPr/>
        </p:nvCxnSpPr>
        <p:spPr>
          <a:xfrm>
            <a:off x="5391225" y="3035626"/>
            <a:ext cx="742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a:endCxn id="9" idx="1"/>
          </p:cNvCxnSpPr>
          <p:nvPr/>
        </p:nvCxnSpPr>
        <p:spPr>
          <a:xfrm>
            <a:off x="6140095" y="5015640"/>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endCxn id="7" idx="1"/>
          </p:cNvCxnSpPr>
          <p:nvPr/>
        </p:nvCxnSpPr>
        <p:spPr>
          <a:xfrm>
            <a:off x="6138427" y="4012414"/>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133256" y="6129644"/>
            <a:ext cx="604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864146"/>
            <a:ext cx="3822923" cy="7275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149184"/>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FRANCISCO DUARTE TELLO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691956" y="5118589"/>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MARCO ANTONIO ALEMÁN OROZCO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136167"/>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MARCELA RIVERA TREVIÑO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321560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SAÚL LOERA ALFARO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318509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6444484" y="5118592"/>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LUZ ELENA ESTRADA JIMENEZ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6" name="Conector recto 5"/>
          <p:cNvCxnSpPr>
            <a:stCxn id="2" idx="2"/>
          </p:cNvCxnSpPr>
          <p:nvPr/>
        </p:nvCxnSpPr>
        <p:spPr>
          <a:xfrm flipH="1">
            <a:off x="5907673" y="1591693"/>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3603416" y="4591076"/>
            <a:ext cx="4569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3519657"/>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2487003"/>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endCxn id="10" idx="0"/>
          </p:cNvCxnSpPr>
          <p:nvPr/>
        </p:nvCxnSpPr>
        <p:spPr>
          <a:xfrm>
            <a:off x="3603417" y="4591079"/>
            <a:ext cx="1"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8172673" y="4591079"/>
            <a:ext cx="0"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VISITADOR ADJUNTO</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ENCARGADO DE LA SEGUNDA VISITADURIA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97806"/>
            <a:ext cx="3740923" cy="208767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251795" y="17834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251795" y="2790629"/>
            <a:ext cx="3738041" cy="7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AURORA MAYELA GALINDO ESCANDON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2484041" y="6074747"/>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6372476" y="3760914"/>
            <a:ext cx="373804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CAPACITACION</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JORGE LUIS LÓPEZ TELLO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MARIA FERNANDA SOTO ESTRELLA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5940427" y="2747479"/>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13" name="Conector recto 12"/>
          <p:cNvCxnSpPr>
            <a:stCxn id="2" idx="2"/>
          </p:cNvCxnSpPr>
          <p:nvPr/>
        </p:nvCxnSpPr>
        <p:spPr>
          <a:xfrm>
            <a:off x="5001136" y="1375668"/>
            <a:ext cx="3186" cy="47155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18" idx="3"/>
          </p:cNvCxnSpPr>
          <p:nvPr/>
        </p:nvCxnSpPr>
        <p:spPr>
          <a:xfrm>
            <a:off x="3989838" y="2178161"/>
            <a:ext cx="1950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a:stCxn id="9" idx="3"/>
          </p:cNvCxnSpPr>
          <p:nvPr/>
        </p:nvCxnSpPr>
        <p:spPr>
          <a:xfrm>
            <a:off x="4005886" y="4841644"/>
            <a:ext cx="2366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4005886" y="3157555"/>
            <a:ext cx="1956986" cy="12192"/>
          </a:xfrm>
          <a:prstGeom prst="rect">
            <a:avLst/>
          </a:prstGeom>
        </p:spPr>
      </p:pic>
      <p:pic>
        <p:nvPicPr>
          <p:cNvPr id="3" name="Imagen 2"/>
          <p:cNvPicPr>
            <a:picLocks noChangeAspect="1"/>
          </p:cNvPicPr>
          <p:nvPr/>
        </p:nvPicPr>
        <p:blipFill>
          <a:blip r:embed="rId4"/>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a:off x="5941697" y="2357845"/>
            <a:ext cx="5228" cy="3795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3883505" y="5315398"/>
            <a:ext cx="4116387"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LUZ MARÍA GONZÁLEZ DE LA CRUZ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ANA LILIA RUÍZ CHÁVEZ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219223" y="3952538"/>
            <a:ext cx="1447782" cy="0"/>
          </a:xfrm>
          <a:prstGeom prst="line">
            <a:avLst/>
          </a:prstGeom>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a:stCxn id="2" idx="2"/>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3981780" y="2088284"/>
            <a:ext cx="4116388" cy="7393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LÓPEZ LÓPEZ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15" name="48 Conector recto"/>
          <p:cNvCxnSpPr/>
          <p:nvPr/>
        </p:nvCxnSpPr>
        <p:spPr>
          <a:xfrm>
            <a:off x="5215265" y="4559310"/>
            <a:ext cx="1643075"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51280" y="4284433"/>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6671041" y="428919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4"/>
          <a:stretch>
            <a:fillRect/>
          </a:stretch>
        </p:blipFill>
        <p:spPr>
          <a:xfrm>
            <a:off x="9252793" y="169276"/>
            <a:ext cx="2481287" cy="41151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512219"/>
            <a:ext cx="4116388" cy="7735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t>
            </a:r>
            <a:r>
              <a:rPr lang="es-ES_tradnl" sz="1399" dirty="0">
                <a:latin typeface="Calibri" pitchFamily="34" charset="0"/>
                <a:cs typeface="Arial" panose="020B0604020202020204" pitchFamily="34" charset="0"/>
              </a:rPr>
              <a:t>JUAN ANTONIO VALDEZ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flipH="1">
            <a:off x="6015513" y="2304852"/>
            <a:ext cx="3172" cy="2871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5176646"/>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96209" y="3261943"/>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867967"/>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874031"/>
            <a:ext cx="4116388" cy="6852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4"/>
          <a:stretch>
            <a:fillRect/>
          </a:stretch>
        </p:blipFill>
        <p:spPr>
          <a:xfrm>
            <a:off x="9252793" y="228224"/>
            <a:ext cx="2481287" cy="411515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6738</TotalTime>
  <Words>6023</Words>
  <Application>Microsoft Office PowerPoint</Application>
  <PresentationFormat>Personalizado</PresentationFormat>
  <Paragraphs>381</Paragraphs>
  <Slides>34</Slides>
  <Notes>0</Notes>
  <HiddenSlides>20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Batang</vt:lpstr>
      <vt:lpstr>Arial</vt:lpstr>
      <vt:lpstr>Baskerville Old Face</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444</cp:revision>
  <cp:lastPrinted>2019-09-05T20:44:11Z</cp:lastPrinted>
  <dcterms:created xsi:type="dcterms:W3CDTF">2015-01-08T17:52:13Z</dcterms:created>
  <dcterms:modified xsi:type="dcterms:W3CDTF">2021-01-07T15:49:28Z</dcterms:modified>
</cp:coreProperties>
</file>