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9" r:id="rId27"/>
    <p:sldId id="290" r:id="rId28"/>
    <p:sldId id="291" r:id="rId29"/>
    <p:sldId id="292" r:id="rId30"/>
    <p:sldId id="293" r:id="rId31"/>
    <p:sldId id="294" r:id="rId32"/>
  </p:sldIdLst>
  <p:sldSz cx="11880850" cy="7200900"/>
  <p:notesSz cx="7010400" cy="9296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5" autoAdjust="0"/>
    <p:restoredTop sz="94660"/>
  </p:normalViewPr>
  <p:slideViewPr>
    <p:cSldViewPr>
      <p:cViewPr varScale="1">
        <p:scale>
          <a:sx n="70" d="100"/>
          <a:sy n="70" d="100"/>
        </p:scale>
        <p:origin x="-1068" y="-90"/>
      </p:cViewPr>
      <p:guideLst>
        <p:guide orient="horz" pos="2268"/>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05/10/2016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05/10/2016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05/10/2016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05/10/2016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05/10/2016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05/10/2016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05/10/2016</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05/10/2016</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05/10/2016</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05/10/2016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05/10/2016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05/10/2016</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7.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2.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28.xml"/><Relationship Id="rId5" Type="http://schemas.openxmlformats.org/officeDocument/2006/relationships/slide" Target="slide19.xml"/><Relationship Id="rId10" Type="http://schemas.openxmlformats.org/officeDocument/2006/relationships/slide" Target="slide25.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12.xml.rels><?xml version="1.0" encoding="UTF-8" standalone="yes"?>
<Relationships xmlns="http://schemas.openxmlformats.org/package/2006/relationships"><Relationship Id="rId8" Type="http://schemas.openxmlformats.org/officeDocument/2006/relationships/hyperlink" Target="http://cdhec.org.mx/archivos/pdf/Reglamento%20Interior%20de%20la%20CDHEC%20vigente.pdf" TargetMode="External"/><Relationship Id="rId3" Type="http://schemas.openxmlformats.org/officeDocument/2006/relationships/slide" Target="slide21.xml"/><Relationship Id="rId7"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30.xml"/><Relationship Id="rId4" Type="http://schemas.openxmlformats.org/officeDocument/2006/relationships/slide" Target="slide29.xml"/><Relationship Id="rId9" Type="http://schemas.openxmlformats.org/officeDocument/2006/relationships/hyperlink" Target="http://admin.cdhec.org.mx/archivos/pdf/TRANSPARENCIA/06/DEFINICION_DE_PUESTOS_CDHEC.pdf"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31.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3.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6.xml"/></Relationships>
</file>

<file path=ppt/slides/_rels/slide5.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7.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8.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860574" y="160843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ENCARGADA DE LA SEXTA </a:t>
            </a:r>
            <a:r>
              <a:rPr lang="es-ES_tradnl" sz="1400" b="1" dirty="0" smtClean="0">
                <a:latin typeface="Calibri" pitchFamily="34" charset="0"/>
                <a:cs typeface="Arial" panose="020B0604020202020204" pitchFamily="34" charset="0"/>
                <a:hlinkClick r:id="rId2" action="ppaction://hlinksldjump"/>
              </a:rPr>
              <a:t>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ADRIANA ALEJANDRA CASTRO ARMAS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055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MUÑIOZ FLORES</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331913" y="330889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4"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ÁNGEL PRADO DELGADO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0" name="AutoShape 3"/>
          <p:cNvSpPr>
            <a:spLocks noChangeArrowheads="1"/>
          </p:cNvSpPr>
          <p:nvPr/>
        </p:nvSpPr>
        <p:spPr bwMode="auto">
          <a:xfrm>
            <a:off x="1368393" y="441316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7324763" y="5730143"/>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368393" y="5528236"/>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5"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OCTAVIO DE JESÚS GOMEZ ESCOBEDO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7396201" y="442297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NANCY YANETH VARGAS DOMINGUEZ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6"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7"/>
              </a:rPr>
              <a:t>Ley de la CDHEC</a:t>
            </a:r>
            <a:endParaRPr lang="es-ES" sz="1000" dirty="0" smtClean="0"/>
          </a:p>
          <a:p>
            <a:pPr algn="ctr"/>
            <a:r>
              <a:rPr lang="es-ES" sz="1000" dirty="0" smtClean="0">
                <a:hlinkClick r:id="rId8"/>
              </a:rPr>
              <a:t>Reglamento interno de la CDHEC</a:t>
            </a:r>
            <a:endParaRPr lang="es-ES" sz="1000" dirty="0" smtClean="0"/>
          </a:p>
          <a:p>
            <a:pPr algn="ctr"/>
            <a:r>
              <a:rPr lang="es-ES" sz="1000" dirty="0" smtClean="0">
                <a:hlinkClick r:id="rId9"/>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ERASMO RAMOS GIL</a:t>
            </a:r>
          </a:p>
          <a:p>
            <a:pPr algn="ctr" defTabSz="1303759" eaLnBrk="1" fontAlgn="auto" hangingPunct="1">
              <a:spcBef>
                <a:spcPts val="0"/>
              </a:spcBef>
              <a:spcAft>
                <a:spcPts val="0"/>
              </a:spcAft>
              <a:defRPr/>
            </a:pPr>
            <a:r>
              <a:rPr lang="es-ES_tradnl" sz="1400" dirty="0" smtClean="0">
                <a:latin typeface="Calibri" pitchFamily="34" charset="0"/>
                <a:cs typeface="+mn-cs"/>
              </a:rPr>
              <a:t>PORFIRIO GUTIERREZ AGUILAR</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BLANCA ARELI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BEATRIZ BELTRÁN JUÁREZ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235829" y="2592337"/>
            <a:ext cx="0" cy="1152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4232145" y="336450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INVESTIGADOR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MIGUEL EDUARDO LUNA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xmlns="" val="10916500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xmlns="" val="18785881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xmlns="" val="1771276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9588304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0040342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0" cy="1943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p:nvPr/>
        </p:nvCxnSpPr>
        <p:spPr>
          <a:xfrm>
            <a:off x="4271963" y="266382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044575" y="22590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cxnSp>
        <p:nvCxnSpPr>
          <p:cNvPr id="6" name="48 Conector recto"/>
          <p:cNvCxnSpPr/>
          <p:nvPr/>
        </p:nvCxnSpPr>
        <p:spPr>
          <a:xfrm>
            <a:off x="4271963" y="367188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044575" y="326707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636656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076641"/>
          </a:xfrm>
          <a:prstGeom prst="rect">
            <a:avLst/>
          </a:prstGeom>
          <a:noFill/>
        </p:spPr>
        <p:txBody>
          <a:bodyPr wrap="square" rtlCol="0">
            <a:spAutoFit/>
          </a:bodyPr>
          <a:lstStyle/>
          <a:p>
            <a:pPr algn="just">
              <a:lnSpc>
                <a:spcPct val="150000"/>
              </a:lnSpc>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58140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6208680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63573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9990203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35733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7111240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8258749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4081420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cxnSp>
        <p:nvCxnSpPr>
          <p:cNvPr id="3" name="122 Conector recto"/>
          <p:cNvCxnSpPr/>
          <p:nvPr/>
        </p:nvCxnSpPr>
        <p:spPr>
          <a:xfrm>
            <a:off x="6372225" y="1728788"/>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4988" y="2906713"/>
            <a:ext cx="4116387"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MELISSA GUADALUPE MATA MACIAS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7468231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421677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a:t>
            </a:r>
            <a:r>
              <a:rPr lang="es-ES_tradnl" sz="1400" dirty="0" smtClean="0">
                <a:latin typeface="Calibri" pitchFamily="34" charset="0"/>
                <a:cs typeface="Arial" panose="020B0604020202020204" pitchFamily="34" charset="0"/>
              </a:rPr>
              <a:t>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GENARO AZKARY </a:t>
            </a:r>
            <a:r>
              <a:rPr lang="es-ES_tradnl" sz="1400" dirty="0" smtClean="0">
                <a:latin typeface="Calibri" pitchFamily="34" charset="0"/>
                <a:cs typeface="Arial" panose="020B0604020202020204" pitchFamily="34" charset="0"/>
              </a:rPr>
              <a:t>SOTO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3"/>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ENCARGADA DE LA 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ADRIANA ALEJANDRA CASTRO ARMAS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510179"/>
            <a:ext cx="2808288" cy="9366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MAGALY FRAUSTO VEGA</a:t>
            </a:r>
          </a:p>
          <a:p>
            <a:pPr algn="ctr" defTabSz="1303759" eaLnBrk="1" fontAlgn="auto" hangingPunct="1">
              <a:spcBef>
                <a:spcPts val="0"/>
              </a:spcBef>
              <a:spcAft>
                <a:spcPts val="0"/>
              </a:spcAft>
              <a:defRPr/>
            </a:pPr>
            <a:r>
              <a:rPr lang="es-ES_tradnl" sz="1100" b="1" dirty="0" smtClean="0">
                <a:latin typeface="Calibri" pitchFamily="34" charset="0"/>
                <a:cs typeface="+mn-cs"/>
              </a:rPr>
              <a:t>MM06</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DAVID CORRALES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682750"/>
            <a:ext cx="28881" cy="3645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4657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7008813" y="28606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VISITADORA </a:t>
            </a:r>
            <a:r>
              <a:rPr lang="es-ES_tradnl" sz="1400" b="1" dirty="0">
                <a:latin typeface="Calibri" pitchFamily="34" charset="0"/>
                <a:cs typeface="Arial" panose="020B0604020202020204" pitchFamily="34" charset="0"/>
                <a:hlinkClick r:id="rId3" action="ppaction://hlinksldjump"/>
              </a:rPr>
              <a:t>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rPr>
              <a:t>LIC. MARIA </a:t>
            </a:r>
            <a:r>
              <a:rPr lang="es-ES_tradnl" sz="1400" dirty="0" smtClean="0">
                <a:latin typeface="Calibri" pitchFamily="34" charset="0"/>
              </a:rPr>
              <a:t>EUGENIA CANALES ALMANZA </a:t>
            </a:r>
          </a:p>
          <a:p>
            <a:pPr algn="ctr" defTabSz="1303759" eaLnBrk="1" fontAlgn="auto" hangingPunct="1">
              <a:spcBef>
                <a:spcPts val="0"/>
              </a:spcBef>
              <a:spcAft>
                <a:spcPts val="0"/>
              </a:spcAft>
              <a:defRPr/>
            </a:pPr>
            <a:r>
              <a:rPr lang="es-ES_tradnl" sz="1400" b="1" dirty="0" smtClean="0">
                <a:latin typeface="Calibri" pitchFamily="34" charset="0"/>
              </a:rPr>
              <a:t>MM06</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1681890" y="2906714"/>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7008813" y="3914775"/>
            <a:ext cx="4116387"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ESTADÍSTICA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MARÍA ELIA RODRÍGUEZ ULLUELA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19945" y="5007768"/>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5901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25625"/>
            <a:ext cx="4116388"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a:t>
            </a:r>
            <a:r>
              <a:rPr lang="es-ES_tradnl" sz="1400" dirty="0" smtClean="0">
                <a:latin typeface="Calibri" pitchFamily="34" charset="0"/>
                <a:cs typeface="Arial" panose="020B0604020202020204" pitchFamily="34" charset="0"/>
              </a:rPr>
              <a:t>PATRICIA GÓMEZ </a:t>
            </a:r>
            <a:r>
              <a:rPr lang="es-ES_tradnl" sz="1400" dirty="0">
                <a:latin typeface="Calibri" pitchFamily="34" charset="0"/>
                <a:cs typeface="Arial" panose="020B0604020202020204" pitchFamily="34" charset="0"/>
              </a:rPr>
              <a:t>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MM04</a:t>
            </a:r>
          </a:p>
        </p:txBody>
      </p: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679575" y="3950493"/>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6" name="Conector recto 5"/>
          <p:cNvCxnSpPr/>
          <p:nvPr/>
        </p:nvCxnSpPr>
        <p:spPr>
          <a:xfrm flipH="1">
            <a:off x="5736333" y="5328642"/>
            <a:ext cx="6647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82246" y="640814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48 Conector recto"/>
          <p:cNvCxnSpPr/>
          <p:nvPr/>
        </p:nvCxnSpPr>
        <p:spPr>
          <a:xfrm>
            <a:off x="5505450" y="5284794"/>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a:t>
            </a:r>
            <a:r>
              <a:rPr lang="es-MX" sz="1400" dirty="0" smtClean="0">
                <a:latin typeface="Calibri" pitchFamily="34" charset="0"/>
                <a:cs typeface="Arial" panose="020B0604020202020204" pitchFamily="34" charset="0"/>
              </a:rPr>
              <a:t>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6948537"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559938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CINTHYA SIBEL RUÍZ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9" name="AutoShape 3"/>
          <p:cNvSpPr>
            <a:spLocks noChangeArrowheads="1"/>
          </p:cNvSpPr>
          <p:nvPr/>
        </p:nvSpPr>
        <p:spPr bwMode="auto">
          <a:xfrm>
            <a:off x="69373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HUGO ALBERTO GONZÁLEZ DE LEÓN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4677226"/>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6937375" y="49345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CELIA EMELIA JIMÉNEZ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4" name="AutoShape 3"/>
          <p:cNvSpPr>
            <a:spLocks noChangeArrowheads="1"/>
          </p:cNvSpPr>
          <p:nvPr/>
        </p:nvSpPr>
        <p:spPr bwMode="auto">
          <a:xfrm>
            <a:off x="1687515" y="379382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26" name="Rectángulo redondeado 25">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6968951" y="3838116"/>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KAREN LIZETH CASTILLO MACIAS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rot="5400000">
            <a:off x="4725191" y="3244049"/>
            <a:ext cx="3290897"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3</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353" y="4896594"/>
            <a:ext cx="107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8443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447516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a:off x="5364163" y="3898900"/>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1679575" y="346710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GREGORIO CHAIRES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2" name="AutoShape 3"/>
          <p:cNvSpPr>
            <a:spLocks noChangeArrowheads="1"/>
          </p:cNvSpPr>
          <p:nvPr/>
        </p:nvSpPr>
        <p:spPr bwMode="auto">
          <a:xfrm>
            <a:off x="6967573" y="247649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ERIKA JIMENA CORTES BARTOLO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GENARO AZKARY SOTO FLORES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597025"/>
            <a:ext cx="0" cy="4103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145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3894140"/>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MERARY LIZBETH CAMARILLO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8488" y="389414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4427538" y="54387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6940557" y="24319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FELIPE CRUZ GARCIA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6008</Words>
  <Application>Microsoft Office PowerPoint</Application>
  <PresentationFormat>Personalizado</PresentationFormat>
  <Paragraphs>504</Paragraphs>
  <Slides>31</Slides>
  <Notes>0</Notes>
  <HiddenSlides>17</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226</cp:revision>
  <cp:lastPrinted>2016-08-17T13:16:00Z</cp:lastPrinted>
  <dcterms:created xsi:type="dcterms:W3CDTF">2015-01-08T17:52:13Z</dcterms:created>
  <dcterms:modified xsi:type="dcterms:W3CDTF">2016-10-05T19:48:38Z</dcterms:modified>
</cp:coreProperties>
</file>