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1" d="100"/>
          <a:sy n="71" d="100"/>
        </p:scale>
        <p:origin x="1038" y="66"/>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28/03/2019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28/03/2019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28/03/2019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28/03/2019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28/03/2019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28/03/2019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28/03/2019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28/03/2019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28/03/2019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28/03/2019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28/03/2019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28/03/2019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28/03/2019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smtClean="0">
                <a:latin typeface="Calibri" pitchFamily="34" charset="0"/>
                <a:cs typeface="+mn-cs"/>
              </a:rPr>
              <a:t>LIC. PAULINA CORTES FLORES</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HMM05</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a:latin typeface="Calibri" pitchFamily="34" charset="0"/>
                <a:cs typeface="+mn-cs"/>
              </a:rPr>
              <a:t>HMMS04</a:t>
            </a: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HMM04</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a:t>
            </a:r>
            <a:r>
              <a:rPr lang="es-MX" sz="1400" smtClean="0">
                <a:latin typeface="Calibri" pitchFamily="34" charset="0"/>
                <a:cs typeface="Arial" panose="020B0604020202020204" pitchFamily="34" charset="0"/>
              </a:rPr>
              <a:t>MARTHA MARGARITA MARTÍNEZ TAMEZ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HAD02</a:t>
            </a:r>
            <a:endParaRPr lang="es-ES_tradnl" sz="1100" b="1"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BLÁZQUEZ </a:t>
            </a:r>
          </a:p>
          <a:p>
            <a:pPr algn="ctr" defTabSz="1303759" eaLnBrk="1" fontAlgn="auto" hangingPunct="1">
              <a:spcBef>
                <a:spcPts val="0"/>
              </a:spcBef>
              <a:spcAft>
                <a:spcPts val="0"/>
              </a:spcAft>
              <a:defRPr/>
            </a:pPr>
            <a:r>
              <a:rPr lang="es-ES_tradnl" sz="1400" dirty="0" smtClean="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p:nvPr/>
        </p:nvCxnSpPr>
        <p:spPr>
          <a:xfrm>
            <a:off x="6372473" y="1678861"/>
            <a:ext cx="0" cy="2839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2883</TotalTime>
  <Words>6296</Words>
  <Application>Microsoft Office PowerPoint</Application>
  <PresentationFormat>Personalizado</PresentationFormat>
  <Paragraphs>505</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marie valdez</cp:lastModifiedBy>
  <cp:revision>287</cp:revision>
  <cp:lastPrinted>2016-08-17T13:16:00Z</cp:lastPrinted>
  <dcterms:created xsi:type="dcterms:W3CDTF">2015-01-08T17:52:13Z</dcterms:created>
  <dcterms:modified xsi:type="dcterms:W3CDTF">2019-03-28T16:21:05Z</dcterms:modified>
</cp:coreProperties>
</file>