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55" autoAdjust="0"/>
    <p:restoredTop sz="94660"/>
  </p:normalViewPr>
  <p:slideViewPr>
    <p:cSldViewPr>
      <p:cViewPr varScale="1">
        <p:scale>
          <a:sx n="70" d="100"/>
          <a:sy n="70" d="100"/>
        </p:scale>
        <p:origin x="-1080" y="-90"/>
      </p:cViewPr>
      <p:guideLst>
        <p:guide orient="horz" pos="2268"/>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06/03/2018</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xmlns=""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06/03/2018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06/03/2018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06/03/2018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06/03/2018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06/03/2018</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06/03/2018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06/03/2018</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06/03/2018</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06/03/2018</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06/03/2018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06/03/2018</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06/03/2018</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cdhec.org.mx/archivos/pdf/Reglamento%20Interior%20de%20la%20CDHEC%20vigente.pdf" TargetMode="External"/><Relationship Id="rId3" Type="http://schemas.openxmlformats.org/officeDocument/2006/relationships/slide" Target="slide21.xml"/><Relationship Id="rId7"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33.xml"/><Relationship Id="rId4" Type="http://schemas.openxmlformats.org/officeDocument/2006/relationships/slide" Target="slide32.xml"/><Relationship Id="rId9" Type="http://schemas.openxmlformats.org/officeDocument/2006/relationships/hyperlink" Target="http://admin.cdhec.org.mx/archivos/pdf/TRANSPARENCIA/06/DEFINICION_DE_PUESTOS_CDHEC.pdf"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MMS03</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smtClean="0">
                <a:latin typeface="Calibri" pitchFamily="34" charset="0"/>
              </a:rPr>
              <a:t>MM02</a:t>
            </a:r>
            <a:endParaRPr lang="es-ES_tradnl" sz="1200" dirty="0">
              <a:latin typeface="Calibri" pitchFamily="34" charset="0"/>
              <a:cs typeface="+mn-cs"/>
            </a:endParaRP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MAXIMILIANO BLÁZQUEZ </a:t>
            </a:r>
          </a:p>
          <a:p>
            <a:pPr algn="ctr" defTabSz="1303759" eaLnBrk="1" fontAlgn="auto" hangingPunct="1">
              <a:spcBef>
                <a:spcPts val="0"/>
              </a:spcBef>
              <a:spcAft>
                <a:spcPts val="0"/>
              </a:spcAft>
              <a:defRPr/>
            </a:pPr>
            <a:r>
              <a:rPr lang="es-ES_tradnl" sz="1100" dirty="0">
                <a:latin typeface="Calibri" pitchFamily="34" charset="0"/>
                <a:cs typeface="+mn-cs"/>
              </a:rPr>
              <a:t>AGUIRRE</a:t>
            </a:r>
          </a:p>
          <a:p>
            <a:pPr algn="ctr" defTabSz="1303759" eaLnBrk="1" fontAlgn="auto" hangingPunct="1">
              <a:spcBef>
                <a:spcPts val="0"/>
              </a:spcBef>
              <a:spcAft>
                <a:spcPts val="0"/>
              </a:spcAft>
              <a:defRPr/>
            </a:pPr>
            <a:r>
              <a:rPr lang="es-ES_tradnl" sz="1000" b="1" dirty="0" smtClean="0">
                <a:latin typeface="Calibri" pitchFamily="34" charset="0"/>
                <a:cs typeface="+mn-cs"/>
              </a:rPr>
              <a:t>MM06</a:t>
            </a:r>
            <a:endParaRPr lang="es-ES_tradnl" sz="1000"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860574" y="160843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100" b="1" dirty="0">
                <a:latin typeface="Calibri" pitchFamily="34" charset="0"/>
                <a:cs typeface="+mn-cs"/>
              </a:rPr>
              <a:t>MMS03</a:t>
            </a:r>
            <a:endParaRPr lang="es-ES_tradnl" sz="1100" dirty="0">
              <a:latin typeface="Calibri" pitchFamily="34" charset="0"/>
              <a:cs typeface="+mn-cs"/>
            </a:endParaRP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MM03</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smtClean="0">
                <a:latin typeface="Calibri" pitchFamily="34" charset="0"/>
                <a:cs typeface="+mn-cs"/>
              </a:rPr>
              <a:t>MM01</a:t>
            </a:r>
            <a:endParaRPr lang="es-MX" sz="1100" b="1" dirty="0">
              <a:latin typeface="Calibri" pitchFamily="34" charset="0"/>
              <a:cs typeface="+mn-cs"/>
            </a:endParaRP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smtClean="0">
                <a:latin typeface="Calibri" pitchFamily="34" charset="0"/>
                <a:cs typeface="Arial" panose="020B0604020202020204" pitchFamily="34" charset="0"/>
              </a:rPr>
              <a:t>MM01</a:t>
            </a:r>
            <a:endParaRPr lang="es-MX" sz="1100" b="1" dirty="0">
              <a:latin typeface="Calibri" pitchFamily="34" charset="0"/>
              <a:cs typeface="Arial" panose="020B0604020202020204" pitchFamily="34" charset="0"/>
            </a:endParaRP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MMS03</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smtClean="0">
                <a:latin typeface="Calibri" pitchFamily="34" charset="0"/>
              </a:rPr>
              <a:t>MM01</a:t>
            </a:r>
            <a:endParaRPr lang="es-ES_tradnl" sz="11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a:t>
            </a:r>
            <a:r>
              <a:rPr lang="es-ES_tradnl" sz="1400" dirty="0" smtClean="0">
                <a:latin typeface="Calibri" pitchFamily="34" charset="0"/>
                <a:cs typeface="Arial" panose="020B0604020202020204" pitchFamily="34" charset="0"/>
              </a:rPr>
              <a:t>.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MM01</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331913" y="330889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4"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10" name="AutoShape 3"/>
          <p:cNvSpPr>
            <a:spLocks noChangeArrowheads="1"/>
          </p:cNvSpPr>
          <p:nvPr/>
        </p:nvSpPr>
        <p:spPr bwMode="auto">
          <a:xfrm>
            <a:off x="1368393" y="441316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MM07</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7324763" y="5730143"/>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4" name="AutoShape 3"/>
          <p:cNvSpPr>
            <a:spLocks noChangeArrowheads="1"/>
          </p:cNvSpPr>
          <p:nvPr/>
        </p:nvSpPr>
        <p:spPr bwMode="auto">
          <a:xfrm>
            <a:off x="1368393" y="5528236"/>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ZABDI KARELLY HERNANDEZ LAUREAN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5"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AutoShape 3"/>
          <p:cNvSpPr>
            <a:spLocks noChangeArrowheads="1"/>
          </p:cNvSpPr>
          <p:nvPr/>
        </p:nvSpPr>
        <p:spPr bwMode="auto">
          <a:xfrm>
            <a:off x="7396201" y="442297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1" name="Rectángulo redondeado 20">
            <a:hlinkClick r:id="rId6"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7"/>
              </a:rPr>
              <a:t>Ley de la CDHEC</a:t>
            </a:r>
            <a:endParaRPr lang="es-ES" sz="1000" dirty="0" smtClean="0"/>
          </a:p>
          <a:p>
            <a:pPr algn="ctr"/>
            <a:r>
              <a:rPr lang="es-ES" sz="1000" dirty="0" smtClean="0">
                <a:hlinkClick r:id="rId8"/>
              </a:rPr>
              <a:t>Reglamento interno de la CDHEC</a:t>
            </a:r>
            <a:endParaRPr lang="es-ES" sz="1000" dirty="0" smtClean="0"/>
          </a:p>
          <a:p>
            <a:pPr algn="ctr"/>
            <a:r>
              <a:rPr lang="es-ES" sz="1000" dirty="0" smtClean="0">
                <a:hlinkClick r:id="rId9"/>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MM01</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PR02</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BEATRIZ </a:t>
            </a:r>
            <a:r>
              <a:rPr lang="es-MX" sz="1400" dirty="0">
                <a:latin typeface="Calibri" pitchFamily="34" charset="0"/>
                <a:cs typeface="Arial" panose="020B0604020202020204" pitchFamily="34" charset="0"/>
              </a:rPr>
              <a:t>BELTRÁN JUÁREZ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MM01</a:t>
            </a:r>
            <a:endParaRPr lang="es-MX" sz="1400" b="1" dirty="0">
              <a:latin typeface="Calibri" pitchFamily="34" charset="0"/>
              <a:cs typeface="Arial" panose="020B0604020202020204" pitchFamily="34" charset="0"/>
            </a:endParaRP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xmlns="" val="109165005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xmlns="" val="187858810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xmlns="" val="1771276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9588304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00403422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a:latin typeface="Calibri" pitchFamily="34" charset="0"/>
              </a:rPr>
              <a:t>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p:nvPr/>
        </p:nvCxnSpPr>
        <p:spPr>
          <a:xfrm>
            <a:off x="4271963" y="266382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044575" y="22590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7092553" y="2232298"/>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AD01</a:t>
            </a:r>
            <a:endParaRPr lang="es-MX" sz="1400" b="1" dirty="0">
              <a:latin typeface="Calibri" pitchFamily="34" charset="0"/>
              <a:cs typeface="Arial" panose="020B0604020202020204" pitchFamily="34" charset="0"/>
            </a:endParaRP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14" name="48 Conector recto"/>
          <p:cNvCxnSpPr/>
          <p:nvPr/>
        </p:nvCxnSpPr>
        <p:spPr>
          <a:xfrm>
            <a:off x="5940425" y="2663825"/>
            <a:ext cx="11521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636656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4686914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581409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6208680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635738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99902030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13573313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MMS03</a:t>
            </a:r>
            <a:endParaRPr lang="es-ES_tradnl" sz="1400" dirty="0">
              <a:latin typeface="Calibri" pitchFamily="34" charset="0"/>
            </a:endParaRPr>
          </a:p>
        </p:txBody>
      </p:sp>
      <p:cxnSp>
        <p:nvCxnSpPr>
          <p:cNvPr id="3" name="122 Conector recto"/>
          <p:cNvCxnSpPr/>
          <p:nvPr/>
        </p:nvCxnSpPr>
        <p:spPr>
          <a:xfrm>
            <a:off x="6372225" y="1728788"/>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4988" y="2906713"/>
            <a:ext cx="4116387"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MELISSA GUADALUPE MATA MACIAS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PR02</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271112401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8258749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140814205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7468231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xmlns="" val="39421677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MMS03</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ENCARGADA DE LA 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ES_tradnl"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11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LIC. MARIA EUGENIA CANALES ALMANZA </a:t>
            </a:r>
          </a:p>
          <a:p>
            <a:pPr algn="ctr" defTabSz="1303759" eaLnBrk="1" fontAlgn="auto" hangingPunct="1">
              <a:spcBef>
                <a:spcPts val="0"/>
              </a:spcBef>
              <a:spcAft>
                <a:spcPts val="0"/>
              </a:spcAft>
              <a:defRPr/>
            </a:pPr>
            <a:r>
              <a:rPr lang="es-ES_tradnl" sz="1100" b="1" dirty="0" smtClean="0">
                <a:latin typeface="Calibri" pitchFamily="34" charset="0"/>
              </a:rPr>
              <a:t>MM06</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smtClean="0">
                <a:latin typeface="Calibri" pitchFamily="34" charset="0"/>
                <a:cs typeface="+mn-cs"/>
              </a:rPr>
              <a:t>MM08</a:t>
            </a: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436369" y="4392538"/>
            <a:ext cx="9358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p:nvPr/>
        </p:nvCxnSpPr>
        <p:spPr>
          <a:xfrm>
            <a:off x="6372225" y="1754758"/>
            <a:ext cx="248" cy="2637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681890" y="2906714"/>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91953" y="396049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endParaRPr lang="es-MX" sz="1400" b="1" dirty="0">
              <a:latin typeface="Calibri" pitchFamily="34" charset="0"/>
              <a:cs typeface="Arial" panose="020B0604020202020204" pitchFamily="34" charset="0"/>
            </a:endParaRPr>
          </a:p>
        </p:txBody>
      </p:sp>
      <p:cxnSp>
        <p:nvCxnSpPr>
          <p:cNvPr id="23" name="48 Conector recto"/>
          <p:cNvCxnSpPr/>
          <p:nvPr/>
        </p:nvCxnSpPr>
        <p:spPr>
          <a:xfrm>
            <a:off x="5292725" y="225901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1825625"/>
            <a:ext cx="4116388"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a:t>
            </a:r>
            <a:r>
              <a:rPr lang="es-ES_tradnl" sz="1400" dirty="0" smtClean="0">
                <a:latin typeface="Calibri" pitchFamily="34" charset="0"/>
                <a:cs typeface="Arial" panose="020B0604020202020204" pitchFamily="34" charset="0"/>
              </a:rPr>
              <a:t>PATRICIA GÓMEZ </a:t>
            </a:r>
            <a:r>
              <a:rPr lang="es-ES_tradnl" sz="1400" dirty="0">
                <a:latin typeface="Calibri" pitchFamily="34" charset="0"/>
                <a:cs typeface="Arial" panose="020B0604020202020204" pitchFamily="34" charset="0"/>
              </a:rPr>
              <a:t>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MM04</a:t>
            </a:r>
          </a:p>
        </p:txBody>
      </p: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82246" y="640814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JESÚS ALBERTO RODRÍGUEZ CANTÚ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AD02</a:t>
            </a: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CINTHYA SIBEL RUÍZ HERNÁNDEZ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AD03</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MM06</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FABIOLA BALDERAS 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flipH="1">
            <a:off x="6369053" y="1600186"/>
            <a:ext cx="3173" cy="2295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ENCARGADA DE LA TERCER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a:t>
            </a:r>
            <a:r>
              <a:rPr lang="es-MX" sz="1400" b="1" dirty="0">
                <a:latin typeface="Calibri" pitchFamily="34" charset="0"/>
                <a:cs typeface="Arial" panose="020B0604020202020204" pitchFamily="34" charset="0"/>
              </a:rPr>
              <a:t>2</a:t>
            </a:r>
            <a:endParaRPr lang="es-MX" sz="1400" b="1" dirty="0" smtClean="0">
              <a:latin typeface="Calibri" pitchFamily="34" charset="0"/>
              <a:cs typeface="Arial" panose="020B0604020202020204" pitchFamily="34" charset="0"/>
            </a:endParaRP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DAVID CORRALES GARCÍA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MM02</a:t>
            </a:r>
            <a:endParaRPr lang="es-MX" sz="1400" b="1" dirty="0">
              <a:latin typeface="Calibri" pitchFamily="34" charset="0"/>
              <a:cs typeface="Arial" panose="020B0604020202020204" pitchFamily="34" charset="0"/>
            </a:endParaRPr>
          </a:p>
        </p:txBody>
      </p:sp>
      <p:cxnSp>
        <p:nvCxnSpPr>
          <p:cNvPr id="3" name="122 Conector recto"/>
          <p:cNvCxnSpPr/>
          <p:nvPr/>
        </p:nvCxnSpPr>
        <p:spPr>
          <a:xfrm>
            <a:off x="6372225" y="1597025"/>
            <a:ext cx="0" cy="41036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79575" y="24145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3894140"/>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MERARY LIZBETH CAMARILLO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7" name="AutoShape 3"/>
          <p:cNvSpPr>
            <a:spLocks noChangeArrowheads="1"/>
          </p:cNvSpPr>
          <p:nvPr/>
        </p:nvSpPr>
        <p:spPr bwMode="auto">
          <a:xfrm>
            <a:off x="6948488" y="3894140"/>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4427538" y="5438775"/>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TE01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6940557" y="2431954"/>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FELIPE CRUZ GARCIA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MM06</a:t>
            </a:r>
            <a:endParaRPr lang="es-MX" sz="1400" b="1" dirty="0">
              <a:latin typeface="Calibri" pitchFamily="34" charset="0"/>
              <a:cs typeface="Arial" panose="020B0604020202020204" pitchFamily="34" charset="0"/>
            </a:endParaRP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MM02</a:t>
            </a: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AD03</a:t>
            </a:r>
            <a:endParaRPr lang="es-MX" sz="1400" b="1" dirty="0">
              <a:latin typeface="Calibri" pitchFamily="34" charset="0"/>
              <a:cs typeface="Arial" panose="020B0604020202020204" pitchFamily="34" charset="0"/>
            </a:endParaRP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MM08</a:t>
            </a:r>
            <a:endParaRPr lang="es-MX" sz="1400" b="1" dirty="0">
              <a:latin typeface="Calibri" pitchFamily="34" charset="0"/>
              <a:cs typeface="Arial" panose="020B0604020202020204" pitchFamily="34" charset="0"/>
            </a:endParaRP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PR02</a:t>
            </a:r>
            <a:endParaRPr lang="es-MX" sz="1400" b="1" dirty="0">
              <a:latin typeface="Calibri" pitchFamily="34" charset="0"/>
              <a:cs typeface="Arial" panose="020B0604020202020204" pitchFamily="34" charset="0"/>
            </a:endParaRP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2358</TotalTime>
  <Words>6299</Words>
  <Application>Microsoft Office PowerPoint</Application>
  <PresentationFormat>Personalizado</PresentationFormat>
  <Paragraphs>505</Paragraphs>
  <Slides>34</Slides>
  <Notes>0</Notes>
  <HiddenSlides>20</HiddenSlides>
  <MMClips>0</MMClips>
  <ScaleCrop>false</ScaleCrop>
  <HeadingPairs>
    <vt:vector size="4" baseType="variant">
      <vt:variant>
        <vt:lpstr>Tema</vt:lpstr>
      </vt:variant>
      <vt:variant>
        <vt:i4>1</vt:i4>
      </vt:variant>
      <vt:variant>
        <vt:lpstr>Títulos de diapositiva</vt:lpstr>
      </vt:variant>
      <vt:variant>
        <vt:i4>34</vt:i4>
      </vt:variant>
    </vt:vector>
  </HeadingPairs>
  <TitlesOfParts>
    <vt:vector size="3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260</cp:revision>
  <cp:lastPrinted>2016-08-17T13:16:00Z</cp:lastPrinted>
  <dcterms:created xsi:type="dcterms:W3CDTF">2015-01-08T17:52:13Z</dcterms:created>
  <dcterms:modified xsi:type="dcterms:W3CDTF">2018-03-06T19:08:36Z</dcterms:modified>
</cp:coreProperties>
</file>