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2" r:id="rId3"/>
    <p:sldId id="273" r:id="rId4"/>
    <p:sldId id="263" r:id="rId5"/>
    <p:sldId id="264" r:id="rId6"/>
    <p:sldId id="265" r:id="rId7"/>
    <p:sldId id="266" r:id="rId8"/>
    <p:sldId id="267" r:id="rId9"/>
    <p:sldId id="268" r:id="rId10"/>
    <p:sldId id="269" r:id="rId11"/>
    <p:sldId id="270" r:id="rId12"/>
    <p:sldId id="262" r:id="rId13"/>
    <p:sldId id="258"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9" r:id="rId27"/>
    <p:sldId id="290" r:id="rId28"/>
    <p:sldId id="291" r:id="rId29"/>
    <p:sldId id="292" r:id="rId30"/>
    <p:sldId id="293" r:id="rId31"/>
    <p:sldId id="294" r:id="rId32"/>
  </p:sldIdLst>
  <p:sldSz cx="11880850" cy="7200900"/>
  <p:notesSz cx="7010400" cy="929640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55" autoAdjust="0"/>
    <p:restoredTop sz="94660"/>
  </p:normalViewPr>
  <p:slideViewPr>
    <p:cSldViewPr>
      <p:cViewPr varScale="1">
        <p:scale>
          <a:sx n="70" d="100"/>
          <a:sy n="70" d="100"/>
        </p:scale>
        <p:origin x="-1068" y="-90"/>
      </p:cViewPr>
      <p:guideLst>
        <p:guide orient="horz" pos="2268"/>
        <p:guide pos="3742"/>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06/09/2016</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06/09/2016</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06/09/2016</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06/09/2016</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06/09/2016</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06/09/2016</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06/09/2016</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06/09/2016</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06/09/2016</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06/09/2016</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smtClean="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06/09/2016</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smtClean="0"/>
              <a:t>Haga clic para modificar el estilo de título del patrón</a:t>
            </a:r>
            <a:endParaRPr lang="es-MX" altLang="es-MX" smtClean="0"/>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smtClean="0"/>
              <a:t>Haga clic para modificar el estilo de texto del patrón</a:t>
            </a:r>
          </a:p>
          <a:p>
            <a:pPr lvl="1"/>
            <a:r>
              <a:rPr lang="es-ES" altLang="es-MX" smtClean="0"/>
              <a:t>Segundo nivel</a:t>
            </a:r>
          </a:p>
          <a:p>
            <a:pPr lvl="2"/>
            <a:r>
              <a:rPr lang="es-ES" altLang="es-MX" smtClean="0"/>
              <a:t>Tercer nivel</a:t>
            </a:r>
          </a:p>
          <a:p>
            <a:pPr lvl="3"/>
            <a:r>
              <a:rPr lang="es-ES" altLang="es-MX" smtClean="0"/>
              <a:t>Cuarto nivel</a:t>
            </a:r>
          </a:p>
          <a:p>
            <a:pPr lvl="4"/>
            <a:r>
              <a:rPr lang="es-ES" altLang="es-MX" smtClean="0"/>
              <a:t>Quinto nivel</a:t>
            </a:r>
            <a:endParaRPr lang="es-MX" altLang="es-MX" smtClean="0"/>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06/09/2016</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27.xml"/><Relationship Id="rId13" Type="http://schemas.openxmlformats.org/officeDocument/2006/relationships/hyperlink" Target="http://cdhec.org.mx/archivos/pdf/Reglamento%20Interior%20de%20la%20CDHEC%20vigente.pdf" TargetMode="External"/><Relationship Id="rId3" Type="http://schemas.openxmlformats.org/officeDocument/2006/relationships/slide" Target="slide16.xml"/><Relationship Id="rId7" Type="http://schemas.openxmlformats.org/officeDocument/2006/relationships/slide" Target="slide22.xml"/><Relationship Id="rId12" Type="http://schemas.openxmlformats.org/officeDocument/2006/relationships/hyperlink" Target="http://cdhec.org.mx/archivos/pdf/TRANSPARENCIA/02/LEY_DE_LA_CDHEC.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slide" Target="slide28.xml"/><Relationship Id="rId5" Type="http://schemas.openxmlformats.org/officeDocument/2006/relationships/slide" Target="slide19.xml"/><Relationship Id="rId10" Type="http://schemas.openxmlformats.org/officeDocument/2006/relationships/slide" Target="slide25.xml"/><Relationship Id="rId4" Type="http://schemas.openxmlformats.org/officeDocument/2006/relationships/slide" Target="slide15.xml"/><Relationship Id="rId9" Type="http://schemas.openxmlformats.org/officeDocument/2006/relationships/slide" Target="slide18.xml"/><Relationship Id="rId14" Type="http://schemas.openxmlformats.org/officeDocument/2006/relationships/hyperlink" Target="http://admin.cdhec.org.mx/archivos/pdf/TRANSPARENCIA/06/DEFINICION_DE_PUESTOS_CDHEC.pdf" TargetMode="External"/></Relationships>
</file>

<file path=ppt/slides/_rels/slide10.xml.rels><?xml version="1.0" encoding="UTF-8" standalone="yes"?>
<Relationships xmlns="http://schemas.openxmlformats.org/package/2006/relationships"><Relationship Id="rId3" Type="http://schemas.openxmlformats.org/officeDocument/2006/relationships/slide" Target="slide24.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3.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4.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3.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1.xml"/></Relationships>
</file>

<file path=ppt/slides/_rels/slide12.xml.rels><?xml version="1.0" encoding="UTF-8" standalone="yes"?>
<Relationships xmlns="http://schemas.openxmlformats.org/package/2006/relationships"><Relationship Id="rId8" Type="http://schemas.openxmlformats.org/officeDocument/2006/relationships/hyperlink" Target="http://cdhec.org.mx/archivos/pdf/Reglamento%20Interior%20de%20la%20CDHEC%20vigente.pdf" TargetMode="External"/><Relationship Id="rId3" Type="http://schemas.openxmlformats.org/officeDocument/2006/relationships/slide" Target="slide21.xml"/><Relationship Id="rId7" Type="http://schemas.openxmlformats.org/officeDocument/2006/relationships/hyperlink" Target="http://cdhec.org.mx/archivos/pdf/TRANSPARENCIA/02/LEY_DE_LA_CDHEC.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slide" Target="slide30.xml"/><Relationship Id="rId4" Type="http://schemas.openxmlformats.org/officeDocument/2006/relationships/slide" Target="slide29.xml"/><Relationship Id="rId9" Type="http://schemas.openxmlformats.org/officeDocument/2006/relationships/hyperlink" Target="http://admin.cdhec.org.mx/archivos/pdf/TRANSPARENCIA/06/DEFINICION_DE_PUESTOS_CDHEC.pdf" TargetMode="External"/></Relationships>
</file>

<file path=ppt/slides/_rels/slide13.xml.rels><?xml version="1.0" encoding="UTF-8" standalone="yes"?>
<Relationships xmlns="http://schemas.openxmlformats.org/package/2006/relationships"><Relationship Id="rId3" Type="http://schemas.openxmlformats.org/officeDocument/2006/relationships/slide" Target="slide31.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8.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1.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3.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6.xml"/></Relationships>
</file>

<file path=ppt/slides/_rels/slide5.xml.rels><?xml version="1.0" encoding="UTF-8" standalone="yes"?>
<Relationships xmlns="http://schemas.openxmlformats.org/package/2006/relationships"><Relationship Id="rId3" Type="http://schemas.openxmlformats.org/officeDocument/2006/relationships/slide" Target="slide24.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3.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4.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3.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1.xml"/></Relationships>
</file>

<file path=ppt/slides/_rels/slide7.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4.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3.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1.xml"/></Relationships>
</file>

<file path=ppt/slides/_rels/slide8.xml.rels><?xml version="1.0" encoding="UTF-8" standalone="yes"?>
<Relationships xmlns="http://schemas.openxmlformats.org/package/2006/relationships"><Relationship Id="rId3" Type="http://schemas.openxmlformats.org/officeDocument/2006/relationships/slide" Target="slide24.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3.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4.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3.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6296836" y="1192511"/>
            <a:ext cx="0" cy="1679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3901"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467204"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714676"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19337"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994447" y="3736504"/>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DIRECTOR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ARTURO TÉLLEZ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CAMACHO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MMS03</a:t>
            </a:r>
          </a:p>
        </p:txBody>
      </p:sp>
      <p:sp>
        <p:nvSpPr>
          <p:cNvPr id="18" name="AutoShape 14"/>
          <p:cNvSpPr>
            <a:spLocks noChangeArrowheads="1"/>
          </p:cNvSpPr>
          <p:nvPr/>
        </p:nvSpPr>
        <p:spPr bwMode="auto">
          <a:xfrm>
            <a:off x="362072" y="3737273"/>
            <a:ext cx="1727200"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JAVIER EDUARDO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ROQUE VALDÉS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MMS03</a:t>
            </a:r>
          </a:p>
        </p:txBody>
      </p:sp>
      <p:sp>
        <p:nvSpPr>
          <p:cNvPr id="29" name="AutoShape 3"/>
          <p:cNvSpPr>
            <a:spLocks noChangeArrowheads="1"/>
          </p:cNvSpPr>
          <p:nvPr/>
        </p:nvSpPr>
        <p:spPr bwMode="auto">
          <a:xfrm>
            <a:off x="4356249" y="43209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XAVIER DÍEZ DE URDANIVIA FERNÁNDEZ</a:t>
            </a:r>
          </a:p>
          <a:p>
            <a:pPr algn="ctr" defTabSz="1564509" eaLnBrk="1" fontAlgn="auto" hangingPunct="1">
              <a:spcBef>
                <a:spcPts val="0"/>
              </a:spcBef>
              <a:spcAft>
                <a:spcPts val="0"/>
              </a:spcAft>
              <a:defRPr/>
            </a:pPr>
            <a:r>
              <a:rPr lang="es-MX" sz="1400" b="1" dirty="0">
                <a:latin typeface="Calibri" pitchFamily="34" charset="0"/>
                <a:cs typeface="+mn-cs"/>
              </a:rPr>
              <a:t>MST01</a:t>
            </a:r>
            <a:endParaRPr lang="es-ES" sz="1400" b="1" dirty="0">
              <a:latin typeface="Calibri" pitchFamily="34" charset="0"/>
              <a:cs typeface="+mn-cs"/>
            </a:endParaRPr>
          </a:p>
        </p:txBody>
      </p:sp>
      <p:cxnSp>
        <p:nvCxnSpPr>
          <p:cNvPr id="46" name="45 Conector recto"/>
          <p:cNvCxnSpPr/>
          <p:nvPr/>
        </p:nvCxnSpPr>
        <p:spPr>
          <a:xfrm>
            <a:off x="1122512" y="2872086"/>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a:off x="6378724" y="517713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8899674" y="1681455"/>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dirty="0" smtClean="0">
                <a:latin typeface="Calibri" pitchFamily="34" charset="0"/>
              </a:rPr>
              <a:t>MM02</a:t>
            </a:r>
            <a:endParaRPr lang="es-ES_tradnl" sz="1200" dirty="0">
              <a:latin typeface="Calibri" pitchFamily="34" charset="0"/>
              <a:cs typeface="+mn-cs"/>
            </a:endParaRPr>
          </a:p>
        </p:txBody>
      </p:sp>
      <p:sp>
        <p:nvSpPr>
          <p:cNvPr id="73" name="AutoShape 15"/>
          <p:cNvSpPr>
            <a:spLocks noChangeArrowheads="1"/>
          </p:cNvSpPr>
          <p:nvPr/>
        </p:nvSpPr>
        <p:spPr bwMode="auto">
          <a:xfrm>
            <a:off x="8178949" y="4816773"/>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MAXIMILIANO BLÁZQUEZ </a:t>
            </a:r>
          </a:p>
          <a:p>
            <a:pPr algn="ctr" defTabSz="1303759" eaLnBrk="1" fontAlgn="auto" hangingPunct="1">
              <a:spcBef>
                <a:spcPts val="0"/>
              </a:spcBef>
              <a:spcAft>
                <a:spcPts val="0"/>
              </a:spcAft>
              <a:defRPr/>
            </a:pPr>
            <a:r>
              <a:rPr lang="es-ES_tradnl" sz="1100" dirty="0">
                <a:latin typeface="Calibri" pitchFamily="34" charset="0"/>
                <a:cs typeface="+mn-cs"/>
              </a:rPr>
              <a:t>AGUIRRE</a:t>
            </a:r>
          </a:p>
          <a:p>
            <a:pPr algn="ctr" defTabSz="1303759" eaLnBrk="1" fontAlgn="auto" hangingPunct="1">
              <a:spcBef>
                <a:spcPts val="0"/>
              </a:spcBef>
              <a:spcAft>
                <a:spcPts val="0"/>
              </a:spcAft>
              <a:defRPr/>
            </a:pPr>
            <a:r>
              <a:rPr lang="es-ES_tradnl" sz="1000" b="1" dirty="0" smtClean="0">
                <a:latin typeface="Calibri" pitchFamily="34" charset="0"/>
                <a:cs typeface="+mn-cs"/>
              </a:rPr>
              <a:t>MM06</a:t>
            </a:r>
            <a:endParaRPr lang="es-ES_tradnl" sz="1000" dirty="0">
              <a:latin typeface="Calibri" pitchFamily="34" charset="0"/>
              <a:cs typeface="+mn-cs"/>
            </a:endParaRPr>
          </a:p>
        </p:txBody>
      </p:sp>
      <p:cxnSp>
        <p:nvCxnSpPr>
          <p:cNvPr id="26" name="48 Conector recto"/>
          <p:cNvCxnSpPr/>
          <p:nvPr/>
        </p:nvCxnSpPr>
        <p:spPr>
          <a:xfrm>
            <a:off x="3210074" y="855961"/>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utoShape 15"/>
          <p:cNvSpPr>
            <a:spLocks noChangeArrowheads="1"/>
          </p:cNvSpPr>
          <p:nvPr/>
        </p:nvSpPr>
        <p:spPr bwMode="auto">
          <a:xfrm>
            <a:off x="1282849" y="495598"/>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860574" y="160843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rPr>
              <a:t>COORDINADORA DEL DESPACHO </a:t>
            </a:r>
          </a:p>
          <a:p>
            <a:pPr algn="ctr" defTabSz="1303759" eaLnBrk="1" fontAlgn="auto" hangingPunct="1">
              <a:spcBef>
                <a:spcPts val="0"/>
              </a:spcBef>
              <a:spcAft>
                <a:spcPts val="0"/>
              </a:spcAft>
              <a:defRPr/>
            </a:pPr>
            <a:r>
              <a:rPr lang="es-ES_tradnl" sz="1100" b="1" dirty="0">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endParaRPr lang="es-ES_tradnl" sz="1100" dirty="0">
              <a:latin typeface="Calibri" pitchFamily="34" charset="0"/>
              <a:cs typeface="+mn-cs"/>
            </a:endParaRPr>
          </a:p>
          <a:p>
            <a:pPr algn="ctr" defTabSz="1303759" eaLnBrk="1" fontAlgn="auto" hangingPunct="1">
              <a:spcBef>
                <a:spcPts val="0"/>
              </a:spcBef>
              <a:spcAft>
                <a:spcPts val="0"/>
              </a:spcAft>
              <a:defRPr/>
            </a:pPr>
            <a:r>
              <a:rPr lang="es-ES_tradnl" sz="1100" b="1" dirty="0">
                <a:latin typeface="Calibri" pitchFamily="34" charset="0"/>
                <a:cs typeface="+mn-cs"/>
              </a:rPr>
              <a:t>MMS03</a:t>
            </a:r>
            <a:endParaRPr lang="es-ES_tradnl" sz="1100" dirty="0">
              <a:latin typeface="Calibri" pitchFamily="34" charset="0"/>
              <a:cs typeface="+mn-cs"/>
            </a:endParaRPr>
          </a:p>
        </p:txBody>
      </p:sp>
      <p:cxnSp>
        <p:nvCxnSpPr>
          <p:cNvPr id="33" name="32 Conector recto"/>
          <p:cNvCxnSpPr/>
          <p:nvPr/>
        </p:nvCxnSpPr>
        <p:spPr>
          <a:xfrm>
            <a:off x="6296836" y="2872086"/>
            <a:ext cx="0" cy="23050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48 Conector recto"/>
          <p:cNvCxnSpPr/>
          <p:nvPr/>
        </p:nvCxnSpPr>
        <p:spPr>
          <a:xfrm>
            <a:off x="3432324" y="5177136"/>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AutoShape 15"/>
          <p:cNvSpPr>
            <a:spLocks noChangeArrowheads="1"/>
          </p:cNvSpPr>
          <p:nvPr/>
        </p:nvSpPr>
        <p:spPr bwMode="auto">
          <a:xfrm>
            <a:off x="2346474" y="481677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JUAN DANIEL LEAL </a:t>
            </a:r>
          </a:p>
          <a:p>
            <a:pPr algn="ctr" defTabSz="1303759" eaLnBrk="1" fontAlgn="auto" hangingPunct="1">
              <a:spcBef>
                <a:spcPts val="0"/>
              </a:spcBef>
              <a:spcAft>
                <a:spcPts val="0"/>
              </a:spcAft>
              <a:defRPr/>
            </a:pPr>
            <a:r>
              <a:rPr lang="es-ES_tradnl" sz="1100" dirty="0">
                <a:latin typeface="Calibri" pitchFamily="34" charset="0"/>
              </a:rPr>
              <a:t>DE KOSTER</a:t>
            </a:r>
          </a:p>
          <a:p>
            <a:pPr algn="ctr" defTabSz="1303759" eaLnBrk="1" fontAlgn="auto" hangingPunct="1">
              <a:spcBef>
                <a:spcPts val="0"/>
              </a:spcBef>
              <a:spcAft>
                <a:spcPts val="0"/>
              </a:spcAft>
              <a:defRPr/>
            </a:pPr>
            <a:r>
              <a:rPr lang="es-ES_tradnl" sz="1100" b="1" dirty="0">
                <a:latin typeface="Calibri" pitchFamily="34" charset="0"/>
              </a:rPr>
              <a:t>MM03</a:t>
            </a:r>
          </a:p>
        </p:txBody>
      </p:sp>
      <p:sp>
        <p:nvSpPr>
          <p:cNvPr id="28" name="AutoShape 15"/>
          <p:cNvSpPr>
            <a:spLocks noChangeArrowheads="1"/>
          </p:cNvSpPr>
          <p:nvPr/>
        </p:nvSpPr>
        <p:spPr bwMode="auto">
          <a:xfrm>
            <a:off x="9763199" y="3732511"/>
            <a:ext cx="1584325" cy="719137"/>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9" action="ppaction://hlinksldjump"/>
              </a:rPr>
              <a:t>SECRETARIO TÉCNICO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MARIA JOSE </a:t>
            </a:r>
          </a:p>
          <a:p>
            <a:pPr algn="ctr" defTabSz="1303759" eaLnBrk="1" fontAlgn="auto" hangingPunct="1">
              <a:spcBef>
                <a:spcPts val="0"/>
              </a:spcBef>
              <a:spcAft>
                <a:spcPts val="0"/>
              </a:spcAft>
              <a:defRPr/>
            </a:pPr>
            <a:r>
              <a:rPr lang="es-MX" sz="1100" dirty="0">
                <a:latin typeface="Calibri" pitchFamily="34" charset="0"/>
                <a:cs typeface="+mn-cs"/>
              </a:rPr>
              <a:t>RIOS HURTADO</a:t>
            </a:r>
          </a:p>
          <a:p>
            <a:pPr algn="ctr" defTabSz="1303759" eaLnBrk="1" fontAlgn="auto" hangingPunct="1">
              <a:spcBef>
                <a:spcPts val="0"/>
              </a:spcBef>
              <a:spcAft>
                <a:spcPts val="0"/>
              </a:spcAft>
              <a:defRPr/>
            </a:pPr>
            <a:r>
              <a:rPr lang="es-MX" sz="1100" b="1" dirty="0" smtClean="0">
                <a:latin typeface="Calibri" pitchFamily="34" charset="0"/>
                <a:cs typeface="+mn-cs"/>
              </a:rPr>
              <a:t>MM01</a:t>
            </a:r>
            <a:endParaRPr lang="es-MX" sz="1100" b="1" dirty="0">
              <a:latin typeface="Calibri" pitchFamily="34" charset="0"/>
              <a:cs typeface="+mn-cs"/>
            </a:endParaRPr>
          </a:p>
        </p:txBody>
      </p:sp>
      <p:sp>
        <p:nvSpPr>
          <p:cNvPr id="32" name="AutoShape 16"/>
          <p:cNvSpPr>
            <a:spLocks noChangeArrowheads="1"/>
          </p:cNvSpPr>
          <p:nvPr/>
        </p:nvSpPr>
        <p:spPr bwMode="auto">
          <a:xfrm>
            <a:off x="7675116" y="3737446"/>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cs typeface="Arial" panose="020B0604020202020204" pitchFamily="34" charset="0"/>
                <a:hlinkClick r:id="rId10" action="ppaction://hlinksldjump"/>
              </a:rPr>
              <a:t>ENCARGDO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t>
            </a:r>
            <a:r>
              <a:rPr lang="es-MX" sz="1100" dirty="0" smtClean="0">
                <a:latin typeface="Calibri" pitchFamily="34" charset="0"/>
                <a:cs typeface="Arial" panose="020B0604020202020204" pitchFamily="34" charset="0"/>
              </a:rPr>
              <a:t>DAVID FERNANDO </a:t>
            </a:r>
          </a:p>
          <a:p>
            <a:pPr algn="ctr" defTabSz="1303759" eaLnBrk="1" fontAlgn="auto" hangingPunct="1">
              <a:spcBef>
                <a:spcPts val="0"/>
              </a:spcBef>
              <a:spcAft>
                <a:spcPts val="0"/>
              </a:spcAft>
              <a:defRPr/>
            </a:pPr>
            <a:r>
              <a:rPr lang="es-MX" sz="1100" dirty="0" smtClean="0">
                <a:latin typeface="Calibri" pitchFamily="34" charset="0"/>
                <a:cs typeface="Arial" panose="020B0604020202020204" pitchFamily="34" charset="0"/>
              </a:rPr>
              <a:t>BORREGO  MURILLO</a:t>
            </a:r>
          </a:p>
          <a:p>
            <a:pPr algn="ctr" defTabSz="1303759" eaLnBrk="1" fontAlgn="auto" hangingPunct="1">
              <a:spcBef>
                <a:spcPts val="0"/>
              </a:spcBef>
              <a:spcAft>
                <a:spcPts val="0"/>
              </a:spcAft>
              <a:defRPr/>
            </a:pPr>
            <a:r>
              <a:rPr lang="es-MX" sz="1100" b="1" dirty="0" smtClean="0">
                <a:latin typeface="Calibri" pitchFamily="34" charset="0"/>
                <a:cs typeface="Arial" panose="020B0604020202020204" pitchFamily="34" charset="0"/>
              </a:rPr>
              <a:t>MM01</a:t>
            </a:r>
            <a:endParaRPr lang="es-MX" sz="1100" b="1" dirty="0">
              <a:latin typeface="Calibri" pitchFamily="34" charset="0"/>
              <a:cs typeface="Arial" panose="020B0604020202020204" pitchFamily="34" charset="0"/>
            </a:endParaRPr>
          </a:p>
        </p:txBody>
      </p:sp>
      <p:sp>
        <p:nvSpPr>
          <p:cNvPr id="20" name="AutoShape 15"/>
          <p:cNvSpPr>
            <a:spLocks noChangeArrowheads="1"/>
          </p:cNvSpPr>
          <p:nvPr/>
        </p:nvSpPr>
        <p:spPr bwMode="auto">
          <a:xfrm>
            <a:off x="5528375" y="3737273"/>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1"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CLAUDIO RENÉ</a:t>
            </a:r>
          </a:p>
          <a:p>
            <a:pPr algn="ctr" defTabSz="1303759" eaLnBrk="1" fontAlgn="auto" hangingPunct="1">
              <a:spcBef>
                <a:spcPts val="0"/>
              </a:spcBef>
              <a:spcAft>
                <a:spcPts val="0"/>
              </a:spcAft>
              <a:defRPr/>
            </a:pPr>
            <a:r>
              <a:rPr lang="es-MX" sz="1100" dirty="0">
                <a:latin typeface="Calibri" pitchFamily="34" charset="0"/>
                <a:cs typeface="+mn-cs"/>
              </a:rPr>
              <a:t>MONTOYA DE LEÓN</a:t>
            </a:r>
          </a:p>
          <a:p>
            <a:pPr algn="ctr" defTabSz="1303759" eaLnBrk="1" fontAlgn="auto" hangingPunct="1">
              <a:spcBef>
                <a:spcPts val="0"/>
              </a:spcBef>
              <a:spcAft>
                <a:spcPts val="0"/>
              </a:spcAft>
              <a:defRPr/>
            </a:pPr>
            <a:r>
              <a:rPr lang="es-MX" sz="1100" b="1" dirty="0">
                <a:latin typeface="Calibri" pitchFamily="34" charset="0"/>
                <a:cs typeface="+mn-cs"/>
              </a:rPr>
              <a:t>MMS03</a:t>
            </a:r>
          </a:p>
        </p:txBody>
      </p:sp>
      <p:sp>
        <p:nvSpPr>
          <p:cNvPr id="2" name="CuadroTexto 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12"/>
              </a:rPr>
              <a:t>Ley de la CDHEC</a:t>
            </a:r>
            <a:endParaRPr lang="es-ES" sz="1000" dirty="0" smtClean="0"/>
          </a:p>
          <a:p>
            <a:pPr algn="ctr"/>
            <a:r>
              <a:rPr lang="es-ES" sz="1000" dirty="0" smtClean="0">
                <a:hlinkClick r:id="rId13"/>
              </a:rPr>
              <a:t>Reglamento interno de la CDHEC</a:t>
            </a:r>
            <a:endParaRPr lang="es-ES" sz="1000" dirty="0" smtClean="0"/>
          </a:p>
          <a:p>
            <a:pPr algn="ctr"/>
            <a:r>
              <a:rPr lang="es-ES" sz="1000" dirty="0" smtClean="0">
                <a:hlinkClick r:id="rId14"/>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ENCARGADA DE LA SEXTA </a:t>
            </a:r>
            <a:r>
              <a:rPr lang="es-ES_tradnl" sz="1400" b="1" dirty="0" smtClean="0">
                <a:latin typeface="Calibri" pitchFamily="34" charset="0"/>
                <a:cs typeface="Arial" panose="020B0604020202020204" pitchFamily="34" charset="0"/>
                <a:hlinkClick r:id="rId2" action="ppaction://hlinksldjump"/>
              </a:rPr>
              <a:t>VISITADURÍA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ADRIANA ALEJANDRA CASTRO ARMAS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79575" y="29067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7" name="AutoShape 3"/>
          <p:cNvSpPr>
            <a:spLocks noChangeArrowheads="1"/>
          </p:cNvSpPr>
          <p:nvPr/>
        </p:nvSpPr>
        <p:spPr bwMode="auto">
          <a:xfrm>
            <a:off x="6940557" y="2886070"/>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 </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FABIAN JASSIEL MUÑIOZ FLORES</a:t>
            </a:r>
            <a:endParaRPr lang="es-MX" sz="1400"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5292725" y="3341592"/>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SÉPTIMA VISITADURÍA </a:t>
            </a:r>
            <a:r>
              <a:rPr lang="es-ES_tradnl" sz="1400" b="1" dirty="0" smtClean="0">
                <a:latin typeface="Calibri" pitchFamily="34" charset="0"/>
                <a:cs typeface="Arial" panose="020B0604020202020204" pitchFamily="34" charset="0"/>
                <a:hlinkClick r:id="rId2" action="ppaction://hlinksldjump"/>
              </a:rPr>
              <a:t>REGIONAL</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(Depende de la 2da Visitaduría Regional)</a:t>
            </a:r>
            <a:endParaRPr lang="es-ES_tradnl" sz="1400" b="1" dirty="0">
              <a:latin typeface="Calibri" pitchFamily="34" charset="0"/>
              <a:cs typeface="Arial" panose="020B0604020202020204" pitchFamily="34" charset="0"/>
            </a:endParaRP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96955" y="29067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5" name="AutoShape 3"/>
          <p:cNvSpPr>
            <a:spLocks noChangeArrowheads="1"/>
          </p:cNvSpPr>
          <p:nvPr/>
        </p:nvSpPr>
        <p:spPr bwMode="auto">
          <a:xfrm>
            <a:off x="7181887" y="2886070"/>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SOFIA GARCIA DOMINGUEZ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8" name="Rectángulo redondeado 7">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48 Conector recto"/>
          <p:cNvCxnSpPr/>
          <p:nvPr/>
        </p:nvCxnSpPr>
        <p:spPr>
          <a:xfrm>
            <a:off x="5252939" y="6444523"/>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292725" y="4935919"/>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p:nvPr/>
        </p:nvCxnSpPr>
        <p:spPr>
          <a:xfrm rot="5400000">
            <a:off x="3655995" y="3741740"/>
            <a:ext cx="5429288"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3"/>
          <p:cNvSpPr>
            <a:spLocks noChangeArrowheads="1"/>
          </p:cNvSpPr>
          <p:nvPr/>
        </p:nvSpPr>
        <p:spPr bwMode="auto">
          <a:xfrm>
            <a:off x="4344988" y="119044"/>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DIRECTOR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ARTURO TÉLLEZ CAMACHO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MMS03</a:t>
            </a:r>
          </a:p>
        </p:txBody>
      </p:sp>
      <p:cxnSp>
        <p:nvCxnSpPr>
          <p:cNvPr id="6" name="122 Conector recto"/>
          <p:cNvCxnSpPr/>
          <p:nvPr/>
        </p:nvCxnSpPr>
        <p:spPr>
          <a:xfrm>
            <a:off x="6372225" y="1728788"/>
            <a:ext cx="0" cy="11033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119061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MM01</a:t>
            </a:r>
          </a:p>
        </p:txBody>
      </p:sp>
      <p:cxnSp>
        <p:nvCxnSpPr>
          <p:cNvPr id="12" name="48 Conector recto"/>
          <p:cNvCxnSpPr/>
          <p:nvPr/>
        </p:nvCxnSpPr>
        <p:spPr>
          <a:xfrm>
            <a:off x="5292725" y="273525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5292725" y="3849495"/>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1331913"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HUMANOS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ROSA JUANITA CRUZ CAMPOS</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MM07</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7351780"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1331913" y="3308899"/>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4"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ÁNGEL PRADO DELGADO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sp>
        <p:nvSpPr>
          <p:cNvPr id="10" name="AutoShape 3"/>
          <p:cNvSpPr>
            <a:spLocks noChangeArrowheads="1"/>
          </p:cNvSpPr>
          <p:nvPr/>
        </p:nvSpPr>
        <p:spPr bwMode="auto">
          <a:xfrm>
            <a:off x="1368393" y="4413162"/>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MM07</a:t>
            </a:r>
            <a:endParaRPr lang="es-MX" sz="1400" b="1" dirty="0">
              <a:latin typeface="Calibri" pitchFamily="34" charset="0"/>
              <a:cs typeface="Arial" panose="020B0604020202020204" pitchFamily="34" charset="0"/>
            </a:endParaRPr>
          </a:p>
        </p:txBody>
      </p:sp>
      <p:sp>
        <p:nvSpPr>
          <p:cNvPr id="15" name="AutoShape 3"/>
          <p:cNvSpPr>
            <a:spLocks noChangeArrowheads="1"/>
          </p:cNvSpPr>
          <p:nvPr/>
        </p:nvSpPr>
        <p:spPr bwMode="auto">
          <a:xfrm>
            <a:off x="7324763" y="5730143"/>
            <a:ext cx="4116388" cy="11271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p:txBody>
      </p:sp>
      <p:sp>
        <p:nvSpPr>
          <p:cNvPr id="14" name="AutoShape 3"/>
          <p:cNvSpPr>
            <a:spLocks noChangeArrowheads="1"/>
          </p:cNvSpPr>
          <p:nvPr/>
        </p:nvSpPr>
        <p:spPr bwMode="auto">
          <a:xfrm>
            <a:off x="1368393" y="5528236"/>
            <a:ext cx="4116387" cy="15113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RECEPCIONISTAS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ZABDI KARELLY HERNANDEZ LAUREAN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ADRIANA VALERDI MEDINA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GABRIELA PATRICIA DÁVILA VÁZQUEZ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sp>
        <p:nvSpPr>
          <p:cNvPr id="17" name="AutoShape 3"/>
          <p:cNvSpPr>
            <a:spLocks noChangeArrowheads="1"/>
          </p:cNvSpPr>
          <p:nvPr/>
        </p:nvSpPr>
        <p:spPr bwMode="auto">
          <a:xfrm>
            <a:off x="7351779" y="330125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hlinkClick r:id="rId5" action="ppaction://hlinksldjump"/>
              </a:rPr>
              <a:t>PROGRAMADOR </a:t>
            </a: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OCTAVIO DE JESÚS GOMEZ ESCOBEDO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7396201" y="442297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ENLACE ADMINISTRATIVO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C.P. NANCY YANETH VARGAS DOMINGUEZ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21" name="Rectángulo redondeado 20">
            <a:hlinkClick r:id="rId6"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2" name="Rectángulo redondeado 21"/>
          <p:cNvSpPr/>
          <p:nvPr/>
        </p:nvSpPr>
        <p:spPr>
          <a:xfrm>
            <a:off x="196101" y="142949"/>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p:cNvSpPr txBox="1"/>
          <p:nvPr/>
        </p:nvSpPr>
        <p:spPr>
          <a:xfrm>
            <a:off x="251793" y="144175"/>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7"/>
              </a:rPr>
              <a:t>Ley de la CDHEC</a:t>
            </a:r>
            <a:endParaRPr lang="es-ES" sz="1000" dirty="0" smtClean="0"/>
          </a:p>
          <a:p>
            <a:pPr algn="ctr"/>
            <a:r>
              <a:rPr lang="es-ES" sz="1000" dirty="0" smtClean="0">
                <a:hlinkClick r:id="rId8"/>
              </a:rPr>
              <a:t>Reglamento interno de la CDHEC</a:t>
            </a:r>
            <a:endParaRPr lang="es-ES" sz="1000" dirty="0" smtClean="0"/>
          </a:p>
          <a:p>
            <a:pPr algn="ctr"/>
            <a:r>
              <a:rPr lang="es-ES" sz="1000" dirty="0" smtClean="0">
                <a:hlinkClick r:id="rId9"/>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71133" y="655814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SECRETARIO EJECUTIVO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CLAUDIO RENÉ MONTOYA DE LEÓN</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MMS03</a:t>
            </a:r>
          </a:p>
        </p:txBody>
      </p:sp>
      <p:cxnSp>
        <p:nvCxnSpPr>
          <p:cNvPr id="3" name="122 Conector recto"/>
          <p:cNvCxnSpPr/>
          <p:nvPr/>
        </p:nvCxnSpPr>
        <p:spPr>
          <a:xfrm>
            <a:off x="6372225" y="1728788"/>
            <a:ext cx="0" cy="46085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5281613" y="3313113"/>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792913" y="2879725"/>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cxnSp>
        <p:nvCxnSpPr>
          <p:cNvPr id="8" name="48 Conector recto"/>
          <p:cNvCxnSpPr/>
          <p:nvPr/>
        </p:nvCxnSpPr>
        <p:spPr>
          <a:xfrm>
            <a:off x="4344988" y="223202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76375" y="1800225"/>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smtClean="0">
                <a:latin typeface="Calibri" pitchFamily="34" charset="0"/>
                <a:cs typeface="+mn-cs"/>
              </a:rPr>
              <a:t>DIRECCION </a:t>
            </a:r>
            <a:r>
              <a:rPr lang="es-ES_tradnl" sz="1400" b="1" dirty="0">
                <a:latin typeface="Calibri" pitchFamily="34" charset="0"/>
                <a:cs typeface="+mn-cs"/>
              </a:rPr>
              <a:t>DE INCLUSIÓN</a:t>
            </a:r>
          </a:p>
          <a:p>
            <a:pPr algn="ctr" defTabSz="1303759" eaLnBrk="1" fontAlgn="auto" hangingPunct="1">
              <a:spcBef>
                <a:spcPts val="0"/>
              </a:spcBef>
              <a:spcAft>
                <a:spcPts val="0"/>
              </a:spcAft>
              <a:defRPr/>
            </a:pPr>
            <a:r>
              <a:rPr lang="es-ES_tradnl" sz="1400" dirty="0" smtClean="0">
                <a:latin typeface="Calibri" pitchFamily="34" charset="0"/>
                <a:cs typeface="+mn-cs"/>
              </a:rPr>
              <a:t>ERASMO RAMOS GIL</a:t>
            </a:r>
          </a:p>
          <a:p>
            <a:pPr algn="ctr" defTabSz="1303759" eaLnBrk="1" fontAlgn="auto" hangingPunct="1">
              <a:spcBef>
                <a:spcPts val="0"/>
              </a:spcBef>
              <a:spcAft>
                <a:spcPts val="0"/>
              </a:spcAft>
              <a:defRPr/>
            </a:pPr>
            <a:r>
              <a:rPr lang="es-ES_tradnl" sz="1400" dirty="0" smtClean="0">
                <a:latin typeface="Calibri" pitchFamily="34" charset="0"/>
                <a:cs typeface="+mn-cs"/>
              </a:rPr>
              <a:t>PORFIRIO GUTIERREZ AGUILAR</a:t>
            </a:r>
            <a:endParaRPr lang="es-ES_tradnl" sz="1400" dirty="0">
              <a:latin typeface="Calibri" pitchFamily="34" charset="0"/>
              <a:cs typeface="+mn-cs"/>
            </a:endParaRPr>
          </a:p>
          <a:p>
            <a:pPr algn="ctr" defTabSz="1303759" eaLnBrk="1" fontAlgn="auto" hangingPunct="1">
              <a:spcBef>
                <a:spcPts val="0"/>
              </a:spcBef>
              <a:spcAft>
                <a:spcPts val="0"/>
              </a:spcAft>
              <a:defRPr/>
            </a:pPr>
            <a:r>
              <a:rPr lang="es-ES_tradnl" sz="1400" b="1" dirty="0">
                <a:latin typeface="Calibri" pitchFamily="34" charset="0"/>
                <a:cs typeface="+mn-cs"/>
              </a:rPr>
              <a:t>MM01</a:t>
            </a:r>
          </a:p>
        </p:txBody>
      </p:sp>
      <p:sp>
        <p:nvSpPr>
          <p:cNvPr id="4" name="AutoShape 3"/>
          <p:cNvSpPr>
            <a:spLocks noChangeArrowheads="1"/>
          </p:cNvSpPr>
          <p:nvPr/>
        </p:nvSpPr>
        <p:spPr bwMode="auto">
          <a:xfrm>
            <a:off x="1752600" y="28797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ENRIQUETA 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cxnSp>
        <p:nvCxnSpPr>
          <p:cNvPr id="10" name="48 Conector recto"/>
          <p:cNvCxnSpPr/>
          <p:nvPr/>
        </p:nvCxnSpPr>
        <p:spPr>
          <a:xfrm>
            <a:off x="5434013" y="6337300"/>
            <a:ext cx="9382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1752600" y="590391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PEDRO 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cxnSp>
        <p:nvCxnSpPr>
          <p:cNvPr id="16" name="48 Conector recto"/>
          <p:cNvCxnSpPr/>
          <p:nvPr/>
        </p:nvCxnSpPr>
        <p:spPr>
          <a:xfrm>
            <a:off x="5434013" y="432117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434013" y="5329238"/>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BLANCA ARELI 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PR02</a:t>
            </a:r>
          </a:p>
        </p:txBody>
      </p:sp>
      <p:sp>
        <p:nvSpPr>
          <p:cNvPr id="11" name="AutoShape 3"/>
          <p:cNvSpPr>
            <a:spLocks noChangeArrowheads="1"/>
          </p:cNvSpPr>
          <p:nvPr/>
        </p:nvSpPr>
        <p:spPr bwMode="auto">
          <a:xfrm>
            <a:off x="6804025"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BRIGITTE DE RUTH LÓPEZ 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PR02</a:t>
            </a:r>
          </a:p>
        </p:txBody>
      </p:sp>
      <p:sp>
        <p:nvSpPr>
          <p:cNvPr id="12" name="AutoShape 3"/>
          <p:cNvSpPr>
            <a:spLocks noChangeArrowheads="1"/>
          </p:cNvSpPr>
          <p:nvPr/>
        </p:nvSpPr>
        <p:spPr bwMode="auto">
          <a:xfrm>
            <a:off x="1752600"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RICARDO 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804025"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BEATRIZ BELTRÁN JUÁREZ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9" name="Rectángulo redondeado 1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p:nvPr/>
        </p:nvCxnSpPr>
        <p:spPr>
          <a:xfrm>
            <a:off x="6235829" y="2592337"/>
            <a:ext cx="0" cy="11521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4232145" y="3364504"/>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INVESTIGADOR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MIGUEL EDUARDO LUNA HERNÁNDEZ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COORDINADOR DEL CIEDH </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DAVID FERNANDO BORREGO MURILLO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MM01</a:t>
            </a:r>
            <a:endParaRPr lang="es-MX" sz="1400" b="1" dirty="0">
              <a:latin typeface="Calibri" pitchFamily="34" charset="0"/>
              <a:cs typeface="Arial" panose="020B0604020202020204" pitchFamily="34" charset="0"/>
            </a:endParaRPr>
          </a:p>
        </p:txBody>
      </p:sp>
      <p:sp>
        <p:nvSpPr>
          <p:cNvPr id="6" name="Rectángulo redondeado 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smtClean="0"/>
              <a:t>Salir</a:t>
            </a:r>
            <a:endParaRPr lang="es-ES" sz="9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smtClean="0"/>
              <a:t>Presidente</a:t>
            </a:r>
            <a:endParaRPr lang="es-ES" dirty="0"/>
          </a:p>
        </p:txBody>
      </p:sp>
    </p:spTree>
    <p:extLst>
      <p:ext uri="{BB962C8B-B14F-4D97-AF65-F5344CB8AC3E}">
        <p14:creationId xmlns:p14="http://schemas.microsoft.com/office/powerpoint/2010/main" xmlns="" val="109165005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smtClean="0"/>
              <a:t>Anterior</a:t>
            </a:r>
            <a:endParaRPr lang="es-ES" sz="900" dirty="0"/>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smtClean="0"/>
              <a:t>Visitador General</a:t>
            </a:r>
            <a:endParaRPr lang="es-ES" dirty="0"/>
          </a:p>
        </p:txBody>
      </p:sp>
    </p:spTree>
    <p:extLst>
      <p:ext uri="{BB962C8B-B14F-4D97-AF65-F5344CB8AC3E}">
        <p14:creationId xmlns:p14="http://schemas.microsoft.com/office/powerpoint/2010/main" xmlns="" val="187858810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smtClean="0"/>
              <a:t>Director General</a:t>
            </a:r>
            <a:endParaRPr lang="es-ES" dirty="0"/>
          </a:p>
        </p:txBody>
      </p:sp>
    </p:spTree>
    <p:extLst>
      <p:ext uri="{BB962C8B-B14F-4D97-AF65-F5344CB8AC3E}">
        <p14:creationId xmlns:p14="http://schemas.microsoft.com/office/powerpoint/2010/main" xmlns="" val="17712763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Secretario Técnico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195883048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Contralor Interno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00403422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XAVIER DÍEZ DE URDANIVIA FERNÁNDEZ</a:t>
            </a:r>
          </a:p>
          <a:p>
            <a:pPr algn="ctr" defTabSz="1564509" eaLnBrk="1" fontAlgn="auto" hangingPunct="1">
              <a:spcBef>
                <a:spcPts val="0"/>
              </a:spcBef>
              <a:spcAft>
                <a:spcPts val="0"/>
              </a:spcAft>
              <a:defRPr/>
            </a:pPr>
            <a:r>
              <a:rPr lang="es-MX" sz="1400" b="1" dirty="0">
                <a:latin typeface="Calibri" pitchFamily="34" charset="0"/>
              </a:rPr>
              <a:t>MST01</a:t>
            </a:r>
            <a:endParaRPr lang="es-ES" sz="1400" b="1" dirty="0">
              <a:latin typeface="Calibri" pitchFamily="34" charset="0"/>
            </a:endParaRPr>
          </a:p>
        </p:txBody>
      </p:sp>
      <p:cxnSp>
        <p:nvCxnSpPr>
          <p:cNvPr id="3" name="122 Conector recto"/>
          <p:cNvCxnSpPr/>
          <p:nvPr/>
        </p:nvCxnSpPr>
        <p:spPr>
          <a:xfrm>
            <a:off x="6372225" y="1728788"/>
            <a:ext cx="0" cy="1943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48 Conector recto"/>
          <p:cNvCxnSpPr/>
          <p:nvPr/>
        </p:nvCxnSpPr>
        <p:spPr>
          <a:xfrm>
            <a:off x="4271963" y="266382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044575" y="22590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ASISTENTE</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DINORAH CASTILLO RIVERA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PR03</a:t>
            </a:r>
            <a:endParaRPr lang="es-MX" sz="1400" b="1" dirty="0">
              <a:latin typeface="Calibri" pitchFamily="34" charset="0"/>
              <a:cs typeface="Arial" panose="020B0604020202020204" pitchFamily="34" charset="0"/>
            </a:endParaRPr>
          </a:p>
        </p:txBody>
      </p:sp>
      <p:cxnSp>
        <p:nvCxnSpPr>
          <p:cNvPr id="6" name="48 Conector recto"/>
          <p:cNvCxnSpPr/>
          <p:nvPr/>
        </p:nvCxnSpPr>
        <p:spPr>
          <a:xfrm>
            <a:off x="4271963" y="3671888"/>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1044575" y="326707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AD01</a:t>
            </a:r>
            <a:endParaRPr lang="es-MX" sz="1400" b="1" dirty="0">
              <a:latin typeface="Calibri" pitchFamily="34" charset="0"/>
              <a:cs typeface="Arial" panose="020B0604020202020204" pitchFamily="34" charset="0"/>
            </a:endParaRP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smtClean="0"/>
              <a:t>Coordinador Jurídico</a:t>
            </a:r>
            <a:endParaRPr lang="es-ES" dirty="0"/>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63665607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076641"/>
          </a:xfrm>
          <a:prstGeom prst="rect">
            <a:avLst/>
          </a:prstGeom>
          <a:noFill/>
        </p:spPr>
        <p:txBody>
          <a:bodyPr wrap="square" rtlCol="0">
            <a:spAutoFit/>
          </a:bodyPr>
          <a:lstStyle/>
          <a:p>
            <a:pPr algn="just">
              <a:lnSpc>
                <a:spcPct val="150000"/>
              </a:lnSpc>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Coordinador Administrativo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46869149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a:t>
            </a:r>
            <a:r>
              <a:rPr lang="es-ES" sz="1100" dirty="0" smtClean="0"/>
              <a:t>.- </a:t>
            </a:r>
            <a:r>
              <a:rPr lang="es-ES" sz="1100" dirty="0"/>
              <a:t>El Consejo tiene las siguientes atribuciones:  </a:t>
            </a:r>
          </a:p>
          <a:p>
            <a:pPr algn="just">
              <a:lnSpc>
                <a:spcPct val="150000"/>
              </a:lnSpc>
            </a:pPr>
            <a:r>
              <a:rPr lang="es-ES" sz="1100" dirty="0" smtClean="0"/>
              <a:t>a</a:t>
            </a:r>
            <a:r>
              <a:rPr lang="es-ES" sz="1100" dirty="0"/>
              <a:t>.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smtClean="0"/>
              <a:t>Consejo Consultivo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95814092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smtClean="0"/>
              <a:t>Visitaduría Regional e Itinerante</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62086809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smtClean="0"/>
              <a:t>Visitador Adjunto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16357383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smtClean="0"/>
              <a:t>V</a:t>
            </a:r>
            <a:r>
              <a:rPr lang="es-ES" sz="1100" dirty="0"/>
              <a:t>.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smtClean="0"/>
              <a:t>Encargado del CIEDH</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9990203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smtClean="0"/>
              <a:t>Unidad de Revisión y Control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13573313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smtClean="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smtClean="0"/>
              <a:t>Coordinar o auxiliar en la preparación y difusión de los programas informativos;</a:t>
            </a:r>
          </a:p>
          <a:p>
            <a:pPr marL="285750" indent="-285750" algn="just">
              <a:lnSpc>
                <a:spcPct val="150000"/>
              </a:lnSpc>
              <a:buFont typeface="+mj-lt"/>
              <a:buAutoNum type="romanUcPeriod"/>
            </a:pPr>
            <a:r>
              <a:rPr lang="es-ES" sz="1100" dirty="0" smtClean="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smtClean="0"/>
              <a:t>Llevar un archivo cronológico de las notas periodísticas;</a:t>
            </a:r>
          </a:p>
          <a:p>
            <a:pPr marL="285750" indent="-285750" algn="just">
              <a:lnSpc>
                <a:spcPct val="150000"/>
              </a:lnSpc>
              <a:buFont typeface="+mj-lt"/>
              <a:buAutoNum type="romanUcPeriod"/>
            </a:pPr>
            <a:r>
              <a:rPr lang="es-ES" sz="1100" dirty="0" smtClean="0"/>
              <a:t>Presentar una síntesis informativa de las noticias con el apoyo documental en forma diaria;</a:t>
            </a:r>
          </a:p>
          <a:p>
            <a:pPr marL="285750" indent="-285750" algn="just">
              <a:lnSpc>
                <a:spcPct val="150000"/>
              </a:lnSpc>
              <a:buFont typeface="+mj-lt"/>
              <a:buAutoNum type="romanUcPeriod"/>
            </a:pPr>
            <a:r>
              <a:rPr lang="es-ES" sz="1100" dirty="0" smtClean="0"/>
              <a:t>Participar en la preparación de los eventos de difusión que sean programados en la Comisión;</a:t>
            </a:r>
          </a:p>
          <a:p>
            <a:pPr marL="285750" indent="-285750" algn="just">
              <a:lnSpc>
                <a:spcPct val="150000"/>
              </a:lnSpc>
              <a:buFont typeface="+mj-lt"/>
              <a:buAutoNum type="romanUcPeriod"/>
            </a:pPr>
            <a:r>
              <a:rPr lang="es-ES" sz="1100" dirty="0" smtClean="0"/>
              <a:t>Las demás que le sean encomendadas al Presidente, el Director General u otro funcionario que designe el Presidente. </a:t>
            </a:r>
            <a:endParaRPr lang="es-ES" sz="1100" dirty="0"/>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smtClean="0"/>
              <a:t>Comunicación Social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71112401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Asistir y participar en las sesiones del Consejo.</a:t>
            </a:r>
          </a:p>
          <a:p>
            <a:pPr marL="285750" indent="-285750" algn="just">
              <a:lnSpc>
                <a:spcPct val="150000"/>
              </a:lnSpc>
              <a:buFont typeface="+mj-lt"/>
              <a:buAutoNum type="romanUcPeriod"/>
            </a:pPr>
            <a:r>
              <a:rPr lang="es-ES" sz="1100" dirty="0" smtClean="0"/>
              <a:t>Supervisar el cumplimiento de los acuerdos del Consejo.</a:t>
            </a:r>
          </a:p>
          <a:p>
            <a:pPr marL="285750" indent="-285750" algn="just">
              <a:lnSpc>
                <a:spcPct val="150000"/>
              </a:lnSpc>
              <a:buFont typeface="+mj-lt"/>
              <a:buAutoNum type="romanUcPeriod"/>
            </a:pPr>
            <a:r>
              <a:rPr lang="es-ES" sz="1100" dirty="0" smtClean="0"/>
              <a:t>Supervisar el funcionamiento de los </a:t>
            </a:r>
            <a:r>
              <a:rPr lang="es-ES" sz="1100" dirty="0"/>
              <a:t>ó</a:t>
            </a:r>
            <a:r>
              <a:rPr lang="es-ES" sz="1100" dirty="0" smtClean="0"/>
              <a:t>rganos de la Comisión, así como el adecuado desarrollo de sus actividades.</a:t>
            </a:r>
          </a:p>
          <a:p>
            <a:pPr marL="285750" indent="-285750" algn="just">
              <a:lnSpc>
                <a:spcPct val="150000"/>
              </a:lnSpc>
              <a:buFont typeface="+mj-lt"/>
              <a:buAutoNum type="romanUcPeriod"/>
            </a:pPr>
            <a:r>
              <a:rPr lang="es-ES" sz="1100" dirty="0" smtClean="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smtClean="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smtClean="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smtClean="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smtClean="0"/>
              <a:t>Representar al Presidente de la Comisión ante algún organismo público o privado cuando él lo requiera.</a:t>
            </a:r>
          </a:p>
          <a:p>
            <a:pPr marL="285750" indent="-285750" algn="just">
              <a:lnSpc>
                <a:spcPct val="150000"/>
              </a:lnSpc>
              <a:buFont typeface="+mj-lt"/>
              <a:buAutoNum type="romanUcPeriod"/>
            </a:pPr>
            <a:r>
              <a:rPr lang="es-ES" sz="1100" dirty="0" smtClean="0"/>
              <a:t>Las demás que le sean encomendadas por el Presidente de la Comisión. </a:t>
            </a:r>
            <a:endParaRPr lang="es-ES" sz="1100" dirty="0"/>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smtClean="0"/>
              <a:t>Secretario Ejecutivo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82587497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smtClean="0"/>
              <a:t>Coordinación de Sistemas</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140814205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rPr>
              <a:t>COORDINADORA DEL DESPACHO DE LA PRESIDENCIA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ELSA MARÍA DEL PILAR FLORES VELÁZQUEZ</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a:latin typeface="Calibri" pitchFamily="34" charset="0"/>
              </a:rPr>
              <a:t>MMS03</a:t>
            </a:r>
            <a:endParaRPr lang="es-ES_tradnl" sz="1400" dirty="0">
              <a:latin typeface="Calibri" pitchFamily="34" charset="0"/>
            </a:endParaRPr>
          </a:p>
        </p:txBody>
      </p:sp>
      <p:cxnSp>
        <p:nvCxnSpPr>
          <p:cNvPr id="3" name="122 Conector recto"/>
          <p:cNvCxnSpPr/>
          <p:nvPr/>
        </p:nvCxnSpPr>
        <p:spPr>
          <a:xfrm>
            <a:off x="6372225" y="1728788"/>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4988" y="2906713"/>
            <a:ext cx="4116387"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ASISTENTE</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MELISSA GUADALUPE MATA MACIAS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PR02</a:t>
            </a: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8" name="CuadroTexto 7"/>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3"/>
              </a:rPr>
              <a:t>Ley de la CDHEC</a:t>
            </a:r>
            <a:endParaRPr lang="es-ES" sz="1000" dirty="0" smtClean="0"/>
          </a:p>
          <a:p>
            <a:pPr algn="ctr"/>
            <a:r>
              <a:rPr lang="es-ES" sz="1000" dirty="0" smtClean="0">
                <a:hlinkClick r:id="rId4"/>
              </a:rPr>
              <a:t>Reglamento interno de la CDHEC</a:t>
            </a:r>
            <a:endParaRPr lang="es-ES" sz="1000" dirty="0" smtClean="0"/>
          </a:p>
          <a:p>
            <a:pPr algn="ctr"/>
            <a:r>
              <a:rPr lang="es-ES" sz="1000" dirty="0" smtClean="0">
                <a:hlinkClick r:id="rId5"/>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0" name="Flecha derecha 9">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Programador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74682319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smtClean="0"/>
              <a:t>Participar en la preparación de eventos públicos de difusión de la Comisión;</a:t>
            </a:r>
          </a:p>
          <a:p>
            <a:pPr marL="285750" indent="-285750" algn="just">
              <a:lnSpc>
                <a:spcPct val="150000"/>
              </a:lnSpc>
              <a:buFont typeface="+mj-lt"/>
              <a:buAutoNum type="romanUcPeriod"/>
            </a:pPr>
            <a:r>
              <a:rPr lang="es-ES" sz="1100" dirty="0" smtClean="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smtClean="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smtClean="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smtClean="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smtClean="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smtClean="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smtClean="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Capacitador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94216778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JAVIER EDUARDO ROQUE VALDÉS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MMS03</a:t>
            </a:r>
          </a:p>
        </p:txBody>
      </p:sp>
      <p:cxnSp>
        <p:nvCxnSpPr>
          <p:cNvPr id="3" name="122 Conector recto"/>
          <p:cNvCxnSpPr/>
          <p:nvPr/>
        </p:nvCxnSpPr>
        <p:spPr>
          <a:xfrm>
            <a:off x="6372227" y="1416496"/>
            <a:ext cx="246" cy="37681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364163" y="3144838"/>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15290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353050" y="5160963"/>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713038"/>
            <a:ext cx="4116387"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a:t>
            </a:r>
            <a:r>
              <a:rPr lang="es-ES_tradnl" sz="1400" dirty="0" smtClean="0">
                <a:latin typeface="Calibri" pitchFamily="34" charset="0"/>
                <a:cs typeface="Arial" panose="020B0604020202020204" pitchFamily="34" charset="0"/>
              </a:rPr>
              <a:t>LÓPEZ LÓPEZ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92275" y="2713038"/>
            <a:ext cx="4116388"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DAVID CORRALES GARCÍA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sp>
        <p:nvSpPr>
          <p:cNvPr id="8" name="AutoShape 3"/>
          <p:cNvSpPr>
            <a:spLocks noChangeArrowheads="1"/>
          </p:cNvSpPr>
          <p:nvPr/>
        </p:nvSpPr>
        <p:spPr bwMode="auto">
          <a:xfrm>
            <a:off x="1692275" y="374808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ENCARGADA DE LA TERCERA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BLANCA ESTHER JIMENEZ FRANCO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6948488" y="3748088"/>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GENARO AZKARY </a:t>
            </a:r>
            <a:r>
              <a:rPr lang="es-ES_tradnl" sz="1400" dirty="0" smtClean="0">
                <a:latin typeface="Calibri" pitchFamily="34" charset="0"/>
                <a:cs typeface="Arial" panose="020B0604020202020204" pitchFamily="34" charset="0"/>
              </a:rPr>
              <a:t>SOTO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sp>
        <p:nvSpPr>
          <p:cNvPr id="10" name="AutoShape 3"/>
          <p:cNvSpPr>
            <a:spLocks noChangeArrowheads="1"/>
          </p:cNvSpPr>
          <p:nvPr/>
        </p:nvSpPr>
        <p:spPr bwMode="auto">
          <a:xfrm>
            <a:off x="1679575" y="4754563"/>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CARLOS JAVIER VARGAS MENDEZ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sp>
        <p:nvSpPr>
          <p:cNvPr id="11" name="AutoShape 3"/>
          <p:cNvSpPr>
            <a:spLocks noChangeArrowheads="1"/>
          </p:cNvSpPr>
          <p:nvPr/>
        </p:nvSpPr>
        <p:spPr bwMode="auto">
          <a:xfrm>
            <a:off x="6948488" y="4754563"/>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ENCARGADA DE LA SEXTA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ADRIANA ALEJANDRA CASTRO ARMAS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26" name="48 Conector recto"/>
          <p:cNvCxnSpPr/>
          <p:nvPr/>
        </p:nvCxnSpPr>
        <p:spPr>
          <a:xfrm>
            <a:off x="6372225" y="2013417"/>
            <a:ext cx="24479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AutoShape 15"/>
          <p:cNvSpPr>
            <a:spLocks noChangeArrowheads="1"/>
          </p:cNvSpPr>
          <p:nvPr/>
        </p:nvSpPr>
        <p:spPr bwMode="auto">
          <a:xfrm>
            <a:off x="8677275" y="1510179"/>
            <a:ext cx="2808288" cy="9366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MAGALY FRAUSTO VEGA</a:t>
            </a:r>
          </a:p>
          <a:p>
            <a:pPr algn="ctr" defTabSz="1303759" eaLnBrk="1" fontAlgn="auto" hangingPunct="1">
              <a:spcBef>
                <a:spcPts val="0"/>
              </a:spcBef>
              <a:spcAft>
                <a:spcPts val="0"/>
              </a:spcAft>
              <a:defRPr/>
            </a:pPr>
            <a:r>
              <a:rPr lang="es-ES_tradnl" sz="1100" b="1" dirty="0" smtClean="0">
                <a:latin typeface="Calibri" pitchFamily="34" charset="0"/>
                <a:cs typeface="+mn-cs"/>
              </a:rPr>
              <a:t>MM06</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DIANA ALONDRA GALVÁN GRANADOS</a:t>
            </a:r>
          </a:p>
          <a:p>
            <a:pPr algn="ctr" defTabSz="1303759" eaLnBrk="1" fontAlgn="auto" hangingPunct="1">
              <a:spcBef>
                <a:spcPts val="0"/>
              </a:spcBef>
              <a:spcAft>
                <a:spcPts val="0"/>
              </a:spcAft>
              <a:defRPr/>
            </a:pPr>
            <a:r>
              <a:rPr lang="es-ES_tradnl" sz="1100" b="1" dirty="0" smtClean="0">
                <a:latin typeface="Calibri" pitchFamily="34" charset="0"/>
                <a:cs typeface="+mn-cs"/>
              </a:rPr>
              <a:t>MM08</a:t>
            </a:r>
            <a:endParaRPr lang="es-ES_tradnl" sz="1100" b="1" dirty="0">
              <a:latin typeface="Calibri" pitchFamily="34" charset="0"/>
              <a:cs typeface="+mn-cs"/>
            </a:endParaRP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543962" y="1150952"/>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99654" y="1152178"/>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DAVID CORRALES GARCÍA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cxnSp>
        <p:nvCxnSpPr>
          <p:cNvPr id="3" name="122 Conector recto"/>
          <p:cNvCxnSpPr/>
          <p:nvPr/>
        </p:nvCxnSpPr>
        <p:spPr>
          <a:xfrm>
            <a:off x="6372225" y="1682750"/>
            <a:ext cx="28881" cy="364589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346575"/>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7008813" y="2860675"/>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VISITADORA </a:t>
            </a:r>
            <a:r>
              <a:rPr lang="es-ES_tradnl" sz="1400" b="1" dirty="0">
                <a:latin typeface="Calibri" pitchFamily="34" charset="0"/>
                <a:cs typeface="Arial" panose="020B0604020202020204" pitchFamily="34" charset="0"/>
                <a:hlinkClick r:id="rId3" action="ppaction://hlinksldjump"/>
              </a:rPr>
              <a:t>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rPr>
              <a:t>MARIA EUGENIA CANALES ALMANZA </a:t>
            </a:r>
          </a:p>
          <a:p>
            <a:pPr algn="ctr" defTabSz="1303759" eaLnBrk="1" fontAlgn="auto" hangingPunct="1">
              <a:spcBef>
                <a:spcPts val="0"/>
              </a:spcBef>
              <a:spcAft>
                <a:spcPts val="0"/>
              </a:spcAft>
              <a:defRPr/>
            </a:pPr>
            <a:r>
              <a:rPr lang="es-ES_tradnl" sz="1400" b="1" dirty="0" smtClean="0">
                <a:latin typeface="Calibri" pitchFamily="34" charset="0"/>
              </a:rPr>
              <a:t>MM06</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8" name="AutoShape 3"/>
          <p:cNvSpPr>
            <a:spLocks noChangeArrowheads="1"/>
          </p:cNvSpPr>
          <p:nvPr/>
        </p:nvSpPr>
        <p:spPr bwMode="auto">
          <a:xfrm>
            <a:off x="1681890" y="2906714"/>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BLADIMIR ROSALES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7008813" y="3914775"/>
            <a:ext cx="4116387"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ESTADÍSTICA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MARÍA ELIA RODRÍGUEZ ULLUELA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PR01</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619945" y="5007768"/>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AD02</a:t>
            </a:r>
            <a:endParaRPr lang="es-MX" sz="1400" b="1" dirty="0">
              <a:latin typeface="Calibri" pitchFamily="34" charset="0"/>
              <a:cs typeface="Arial" panose="020B0604020202020204" pitchFamily="34" charset="0"/>
            </a:endParaRPr>
          </a:p>
        </p:txBody>
      </p:sp>
      <p:cxnSp>
        <p:nvCxnSpPr>
          <p:cNvPr id="23" name="48 Conector recto"/>
          <p:cNvCxnSpPr/>
          <p:nvPr/>
        </p:nvCxnSpPr>
        <p:spPr>
          <a:xfrm>
            <a:off x="5292725" y="2259013"/>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79575" y="1825625"/>
            <a:ext cx="4116388"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ELSA </a:t>
            </a:r>
            <a:r>
              <a:rPr lang="es-ES_tradnl" sz="1400" dirty="0" smtClean="0">
                <a:latin typeface="Calibri" pitchFamily="34" charset="0"/>
                <a:cs typeface="Arial" panose="020B0604020202020204" pitchFamily="34" charset="0"/>
              </a:rPr>
              <a:t>PATRICIA GÓMEZ </a:t>
            </a:r>
            <a:r>
              <a:rPr lang="es-ES_tradnl" sz="1400" dirty="0">
                <a:latin typeface="Calibri" pitchFamily="34" charset="0"/>
                <a:cs typeface="Arial" panose="020B0604020202020204" pitchFamily="34" charset="0"/>
              </a:rPr>
              <a:t>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MM04</a:t>
            </a:r>
          </a:p>
        </p:txBody>
      </p: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14" name="AutoShape 3"/>
          <p:cNvSpPr>
            <a:spLocks noChangeArrowheads="1"/>
          </p:cNvSpPr>
          <p:nvPr/>
        </p:nvSpPr>
        <p:spPr bwMode="auto">
          <a:xfrm>
            <a:off x="1679575" y="3950493"/>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cxnSp>
        <p:nvCxnSpPr>
          <p:cNvPr id="6" name="Conector recto 5"/>
          <p:cNvCxnSpPr/>
          <p:nvPr/>
        </p:nvCxnSpPr>
        <p:spPr>
          <a:xfrm flipH="1">
            <a:off x="5736333" y="5328642"/>
            <a:ext cx="6647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812832" y="5844381"/>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82246" y="640814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48 Conector recto"/>
          <p:cNvCxnSpPr/>
          <p:nvPr/>
        </p:nvCxnSpPr>
        <p:spPr>
          <a:xfrm>
            <a:off x="5505450" y="5284794"/>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ector recto 11"/>
          <p:cNvCxnSpPr/>
          <p:nvPr/>
        </p:nvCxnSpPr>
        <p:spPr>
          <a:xfrm flipH="1">
            <a:off x="5148337" y="6264746"/>
            <a:ext cx="1220716" cy="0"/>
          </a:xfrm>
          <a:prstGeom prst="line">
            <a:avLst/>
          </a:prstGeom>
        </p:spPr>
        <p:style>
          <a:lnRef idx="1">
            <a:schemeClr val="dk1"/>
          </a:lnRef>
          <a:fillRef idx="0">
            <a:schemeClr val="dk1"/>
          </a:fillRef>
          <a:effectRef idx="0">
            <a:schemeClr val="dk1"/>
          </a:effectRef>
          <a:fontRef idx="minor">
            <a:schemeClr val="tx1"/>
          </a:fontRef>
        </p:style>
      </p:cxnSp>
      <p:cxnSp>
        <p:nvCxnSpPr>
          <p:cNvPr id="3" name="122 Conector recto"/>
          <p:cNvCxnSpPr/>
          <p:nvPr/>
        </p:nvCxnSpPr>
        <p:spPr>
          <a:xfrm rot="5400000">
            <a:off x="4227499" y="3125692"/>
            <a:ext cx="4286280"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SEGUNDO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a:t>
            </a:r>
            <a:r>
              <a:rPr lang="es-MX" sz="1400" dirty="0" smtClean="0">
                <a:latin typeface="Calibri" pitchFamily="34" charset="0"/>
                <a:cs typeface="Arial" panose="020B0604020202020204" pitchFamily="34" charset="0"/>
              </a:rPr>
              <a:t>LÓPEZ LÓPEZ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33052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1692275" y="2863857"/>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LÓPEZ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sp>
        <p:nvSpPr>
          <p:cNvPr id="8" name="AutoShape 3"/>
          <p:cNvSpPr>
            <a:spLocks noChangeArrowheads="1"/>
          </p:cNvSpPr>
          <p:nvPr/>
        </p:nvSpPr>
        <p:spPr bwMode="auto">
          <a:xfrm>
            <a:off x="6948537" y="288037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4"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REYNA 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1668050" y="4879254"/>
            <a:ext cx="4119559" cy="160151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SECRETARIA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AD02</a:t>
            </a:r>
          </a:p>
          <a:p>
            <a:pPr algn="ctr" defTabSz="1303759" eaLnBrk="1" fontAlgn="auto" hangingPunct="1">
              <a:spcBef>
                <a:spcPts val="0"/>
              </a:spcBef>
              <a:spcAft>
                <a:spcPts val="0"/>
              </a:spcAft>
              <a:defRPr/>
            </a:pP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CINTHYA SIBEL RUÍZ HERNÁNDEZ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AD03</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79575" y="185579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sp>
        <p:nvSpPr>
          <p:cNvPr id="19" name="AutoShape 3"/>
          <p:cNvSpPr>
            <a:spLocks noChangeArrowheads="1"/>
          </p:cNvSpPr>
          <p:nvPr/>
        </p:nvSpPr>
        <p:spPr bwMode="auto">
          <a:xfrm>
            <a:off x="6937375" y="185579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HUGO ALBERTO GONZÁLEZ DE LEÓN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sp>
        <p:nvSpPr>
          <p:cNvPr id="20" name="AutoShape 3"/>
          <p:cNvSpPr>
            <a:spLocks noChangeArrowheads="1"/>
          </p:cNvSpPr>
          <p:nvPr/>
        </p:nvSpPr>
        <p:spPr bwMode="auto">
          <a:xfrm>
            <a:off x="6948487" y="3905493"/>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22" name="AutoShape 3"/>
          <p:cNvSpPr>
            <a:spLocks noChangeArrowheads="1"/>
          </p:cNvSpPr>
          <p:nvPr/>
        </p:nvSpPr>
        <p:spPr bwMode="auto">
          <a:xfrm>
            <a:off x="6937375" y="493457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CELIA EMELIA JIMÉNEZ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p:txBody>
      </p:sp>
      <p:cxnSp>
        <p:nvCxnSpPr>
          <p:cNvPr id="6" name="Conector recto 5"/>
          <p:cNvCxnSpPr/>
          <p:nvPr/>
        </p:nvCxnSpPr>
        <p:spPr>
          <a:xfrm>
            <a:off x="6369053" y="5284794"/>
            <a:ext cx="0" cy="979952"/>
          </a:xfrm>
          <a:prstGeom prst="line">
            <a:avLst/>
          </a:prstGeom>
        </p:spPr>
        <p:style>
          <a:lnRef idx="1">
            <a:schemeClr val="dk1"/>
          </a:lnRef>
          <a:fillRef idx="0">
            <a:schemeClr val="dk1"/>
          </a:fillRef>
          <a:effectRef idx="0">
            <a:schemeClr val="dk1"/>
          </a:effectRef>
          <a:fontRef idx="minor">
            <a:schemeClr val="tx1"/>
          </a:fontRef>
        </p:style>
      </p:cxnSp>
      <p:sp>
        <p:nvSpPr>
          <p:cNvPr id="24" name="AutoShape 3"/>
          <p:cNvSpPr>
            <a:spLocks noChangeArrowheads="1"/>
          </p:cNvSpPr>
          <p:nvPr/>
        </p:nvSpPr>
        <p:spPr bwMode="auto">
          <a:xfrm>
            <a:off x="1687515" y="3793829"/>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26" name="Rectángulo redondeado 25">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9" name="Rectángulo redondeado 28"/>
          <p:cNvSpPr/>
          <p:nvPr/>
        </p:nvSpPr>
        <p:spPr>
          <a:xfrm>
            <a:off x="7900957"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7956649"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32" name="Flecha derecha 31">
            <a:hlinkClick r:id="" action="ppaction://hlinkshowjump?jump=nextslide"/>
          </p:cNvPr>
          <p:cNvSpPr/>
          <p:nvPr/>
        </p:nvSpPr>
        <p:spPr>
          <a:xfrm>
            <a:off x="5937005" y="6541474"/>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p:nvPr/>
        </p:nvCxnSpPr>
        <p:spPr>
          <a:xfrm rot="5400000">
            <a:off x="4725191" y="3244049"/>
            <a:ext cx="3290897"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ENCARGADA DE LA TERCER VISITADURÍA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BLANCA ESTHER JIMENEZ FRANCO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a:t>
            </a:r>
            <a:r>
              <a:rPr lang="es-MX" sz="1400" b="1" dirty="0">
                <a:latin typeface="Calibri" pitchFamily="34" charset="0"/>
                <a:cs typeface="Arial" panose="020B0604020202020204" pitchFamily="34" charset="0"/>
              </a:rPr>
              <a:t>3</a:t>
            </a:r>
            <a:endParaRPr lang="es-MX" sz="1400" b="1" dirty="0" smtClean="0">
              <a:latin typeface="Calibri" pitchFamily="34" charset="0"/>
              <a:cs typeface="Arial" panose="020B0604020202020204" pitchFamily="34" charset="0"/>
            </a:endParaRP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48 Conector recto"/>
          <p:cNvCxnSpPr/>
          <p:nvPr/>
        </p:nvCxnSpPr>
        <p:spPr>
          <a:xfrm>
            <a:off x="5292353" y="4896594"/>
            <a:ext cx="10795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79575" y="248443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92275" y="447516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cxnSp>
        <p:nvCxnSpPr>
          <p:cNvPr id="28" name="48 Conector recto"/>
          <p:cNvCxnSpPr/>
          <p:nvPr/>
        </p:nvCxnSpPr>
        <p:spPr>
          <a:xfrm>
            <a:off x="5364163" y="3898900"/>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1679575" y="346710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GREGORIO CHAIRES HERNÁNDEZ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12" name="AutoShape 3"/>
          <p:cNvSpPr>
            <a:spLocks noChangeArrowheads="1"/>
          </p:cNvSpPr>
          <p:nvPr/>
        </p:nvSpPr>
        <p:spPr bwMode="auto">
          <a:xfrm>
            <a:off x="6967573" y="247649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ERIKA JIMENA CORTES BARTOLO</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4" name="AutoShape 3"/>
          <p:cNvSpPr>
            <a:spLocks noChangeArrowheads="1"/>
          </p:cNvSpPr>
          <p:nvPr/>
        </p:nvSpPr>
        <p:spPr bwMode="auto">
          <a:xfrm>
            <a:off x="6967573" y="34766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INTENDENCIA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20" name="Rectángulo redondeado 19">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GENARO AZKARY SOTO FLORES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cxnSp>
        <p:nvCxnSpPr>
          <p:cNvPr id="3" name="122 Conector recto"/>
          <p:cNvCxnSpPr/>
          <p:nvPr/>
        </p:nvCxnSpPr>
        <p:spPr>
          <a:xfrm>
            <a:off x="6372225" y="1597025"/>
            <a:ext cx="0" cy="41036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07039" y="2820988"/>
            <a:ext cx="1576394" cy="300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48 Conector recto"/>
          <p:cNvCxnSpPr/>
          <p:nvPr/>
        </p:nvCxnSpPr>
        <p:spPr>
          <a:xfrm>
            <a:off x="5292725" y="432594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79575" y="24145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92275" y="3894140"/>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MERARY LIZBETH CAMARILLO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7" name="AutoShape 3"/>
          <p:cNvSpPr>
            <a:spLocks noChangeArrowheads="1"/>
          </p:cNvSpPr>
          <p:nvPr/>
        </p:nvSpPr>
        <p:spPr bwMode="auto">
          <a:xfrm>
            <a:off x="6948488" y="3894140"/>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4427538" y="5438775"/>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6940557" y="2431954"/>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FELIPE CRUZ GARCIA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12" name="Rectángulo redondeado 11">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JAVIER VARGAS MENDEZ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cxnSp>
        <p:nvCxnSpPr>
          <p:cNvPr id="3" name="122 Conector recto"/>
          <p:cNvCxnSpPr>
            <a:endCxn id="8" idx="0"/>
          </p:cNvCxnSpPr>
          <p:nvPr/>
        </p:nvCxnSpPr>
        <p:spPr>
          <a:xfrm flipH="1">
            <a:off x="6342435" y="1728788"/>
            <a:ext cx="29790" cy="27357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LILIANA URRUTIA REYES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8" name="AutoShape 3"/>
          <p:cNvSpPr>
            <a:spLocks noChangeArrowheads="1"/>
          </p:cNvSpPr>
          <p:nvPr/>
        </p:nvSpPr>
        <p:spPr bwMode="auto">
          <a:xfrm>
            <a:off x="4284241" y="44645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RICARDO EMMANUEL COLUNGA HERNANDEZ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9" name="Rectángulo redondeado 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2110</TotalTime>
  <Words>5998</Words>
  <Application>Microsoft Office PowerPoint</Application>
  <PresentationFormat>Personalizado</PresentationFormat>
  <Paragraphs>501</Paragraphs>
  <Slides>31</Slides>
  <Notes>0</Notes>
  <HiddenSlides>17</HiddenSlides>
  <MMClips>0</MMClips>
  <ScaleCrop>false</ScaleCrop>
  <HeadingPairs>
    <vt:vector size="4" baseType="variant">
      <vt:variant>
        <vt:lpstr>Tema</vt:lpstr>
      </vt:variant>
      <vt:variant>
        <vt:i4>1</vt:i4>
      </vt:variant>
      <vt:variant>
        <vt:lpstr>Títulos de diapositiva</vt:lpstr>
      </vt:variant>
      <vt:variant>
        <vt:i4>31</vt:i4>
      </vt:variant>
    </vt:vector>
  </HeadingPairs>
  <TitlesOfParts>
    <vt:vector size="32"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Martin</cp:lastModifiedBy>
  <cp:revision>224</cp:revision>
  <cp:lastPrinted>2016-08-17T13:16:00Z</cp:lastPrinted>
  <dcterms:created xsi:type="dcterms:W3CDTF">2015-01-08T17:52:13Z</dcterms:created>
  <dcterms:modified xsi:type="dcterms:W3CDTF">2016-09-06T18:45:37Z</dcterms:modified>
</cp:coreProperties>
</file>