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2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2" r:id="rId13"/>
    <p:sldId id="258" r:id="rId14"/>
    <p:sldId id="275" r:id="rId15"/>
  </p:sldIdLst>
  <p:sldSz cx="11880850" cy="7200900"/>
  <p:notesSz cx="6858000" cy="9144000"/>
  <p:defaultTextStyle>
    <a:defPPr>
      <a:defRPr lang="es-MX"/>
    </a:defPPr>
    <a:lvl1pPr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81050" indent="-323850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563688" indent="-649288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346325" indent="-974725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3128963" indent="-1300163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7" autoAdjust="0"/>
    <p:restoredTop sz="94660"/>
  </p:normalViewPr>
  <p:slideViewPr>
    <p:cSldViewPr>
      <p:cViewPr varScale="1">
        <p:scale>
          <a:sx n="88" d="100"/>
          <a:sy n="88" d="100"/>
        </p:scale>
        <p:origin x="1014" y="84"/>
      </p:cViewPr>
      <p:guideLst>
        <p:guide orient="horz" pos="2268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1066" y="2236956"/>
            <a:ext cx="10098723" cy="154352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2129" y="4080511"/>
            <a:ext cx="83165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6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1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3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5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5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0387-799A-40C7-815F-D5BB5EFEDFB8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4AD2-7F62-40B8-B7C1-B30DFAE3AC6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68718-77B9-47D1-A104-4A70F099390B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0D1AF-227C-4E96-AADA-47442F7EBE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13616" y="288383"/>
            <a:ext cx="2673191" cy="61440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4043" y="288383"/>
            <a:ext cx="7821560" cy="61440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EF5F-9CDD-4E29-A811-62A36EA97D97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6148D-D00D-46D1-96AA-A0B6369949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7B8AC-CCB8-42CF-8EE2-4F8269247698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70CE-8FDE-4741-A854-2049DA79BBF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505" y="4627250"/>
            <a:ext cx="10098723" cy="1430180"/>
          </a:xfrm>
        </p:spPr>
        <p:txBody>
          <a:bodyPr anchor="t"/>
          <a:lstStyle>
            <a:lvl1pPr algn="l">
              <a:defRPr sz="6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8505" y="3052059"/>
            <a:ext cx="10098723" cy="1575197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25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450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34676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2901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127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35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57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5803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5C42E-124B-4BCC-98BB-E5415B090C3F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AA5A-4A67-4992-8029-E271081585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94043" y="1680211"/>
            <a:ext cx="5247375" cy="4752265"/>
          </a:xfrm>
        </p:spPr>
        <p:txBody>
          <a:bodyPr/>
          <a:lstStyle>
            <a:lvl1pPr>
              <a:defRPr sz="50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39432" y="1680211"/>
            <a:ext cx="5247375" cy="4752265"/>
          </a:xfrm>
        </p:spPr>
        <p:txBody>
          <a:bodyPr/>
          <a:lstStyle>
            <a:lvl1pPr>
              <a:defRPr sz="50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9CF7-F0BF-46F2-A993-0FB54A3788CD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BF98-6B3D-4F4F-BF08-D5102F89C9A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3" y="1611873"/>
            <a:ext cx="5249438" cy="67175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252" indent="0">
              <a:buNone/>
              <a:defRPr sz="3400" b="1"/>
            </a:lvl2pPr>
            <a:lvl3pPr marL="1564509" indent="0">
              <a:buNone/>
              <a:defRPr sz="3100" b="1"/>
            </a:lvl3pPr>
            <a:lvl4pPr marL="2346762" indent="0">
              <a:buNone/>
              <a:defRPr sz="2800" b="1"/>
            </a:lvl4pPr>
            <a:lvl5pPr marL="3129017" indent="0">
              <a:buNone/>
              <a:defRPr sz="2800" b="1"/>
            </a:lvl5pPr>
            <a:lvl6pPr marL="3911273" indent="0">
              <a:buNone/>
              <a:defRPr sz="2800" b="1"/>
            </a:lvl6pPr>
            <a:lvl7pPr marL="4693525" indent="0">
              <a:buNone/>
              <a:defRPr sz="2800" b="1"/>
            </a:lvl7pPr>
            <a:lvl8pPr marL="5475782" indent="0">
              <a:buNone/>
              <a:defRPr sz="2800" b="1"/>
            </a:lvl8pPr>
            <a:lvl9pPr marL="6258035" indent="0">
              <a:buNone/>
              <a:defRPr sz="2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043" y="2283626"/>
            <a:ext cx="5249438" cy="41488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035314" y="1611873"/>
            <a:ext cx="5251501" cy="67175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252" indent="0">
              <a:buNone/>
              <a:defRPr sz="3400" b="1"/>
            </a:lvl2pPr>
            <a:lvl3pPr marL="1564509" indent="0">
              <a:buNone/>
              <a:defRPr sz="3100" b="1"/>
            </a:lvl3pPr>
            <a:lvl4pPr marL="2346762" indent="0">
              <a:buNone/>
              <a:defRPr sz="2800" b="1"/>
            </a:lvl4pPr>
            <a:lvl5pPr marL="3129017" indent="0">
              <a:buNone/>
              <a:defRPr sz="2800" b="1"/>
            </a:lvl5pPr>
            <a:lvl6pPr marL="3911273" indent="0">
              <a:buNone/>
              <a:defRPr sz="2800" b="1"/>
            </a:lvl6pPr>
            <a:lvl7pPr marL="4693525" indent="0">
              <a:buNone/>
              <a:defRPr sz="2800" b="1"/>
            </a:lvl7pPr>
            <a:lvl8pPr marL="5475782" indent="0">
              <a:buNone/>
              <a:defRPr sz="2800" b="1"/>
            </a:lvl8pPr>
            <a:lvl9pPr marL="6258035" indent="0">
              <a:buNone/>
              <a:defRPr sz="2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035314" y="2283626"/>
            <a:ext cx="5251501" cy="41488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1482A-DD82-4BD5-9816-E9E9E3997AB4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5AD9-3CD1-4B75-A6F8-81B5CC382E1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DD32-83B6-4B83-9F35-0B50C26A0E9F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BB5EA-1282-40B7-961B-A915BA2D5B4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DFF0F-4AB3-421D-B882-7BE012FEFE59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987D-7212-4EAC-8DFE-D0654E09FE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7" y="286707"/>
            <a:ext cx="3908718" cy="122015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5086" y="286712"/>
            <a:ext cx="6641725" cy="6145768"/>
          </a:xfrm>
        </p:spPr>
        <p:txBody>
          <a:bodyPr/>
          <a:lstStyle>
            <a:lvl1pPr>
              <a:defRPr sz="5400"/>
            </a:lvl1pPr>
            <a:lvl2pPr>
              <a:defRPr sz="50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47" y="1506864"/>
            <a:ext cx="3908718" cy="4925616"/>
          </a:xfrm>
        </p:spPr>
        <p:txBody>
          <a:bodyPr/>
          <a:lstStyle>
            <a:lvl1pPr marL="0" indent="0">
              <a:buNone/>
              <a:defRPr sz="2400"/>
            </a:lvl1pPr>
            <a:lvl2pPr marL="782252" indent="0">
              <a:buNone/>
              <a:defRPr sz="2200"/>
            </a:lvl2pPr>
            <a:lvl3pPr marL="1564509" indent="0">
              <a:buNone/>
              <a:defRPr sz="1900"/>
            </a:lvl3pPr>
            <a:lvl4pPr marL="2346762" indent="0">
              <a:buNone/>
              <a:defRPr sz="1500"/>
            </a:lvl4pPr>
            <a:lvl5pPr marL="3129017" indent="0">
              <a:buNone/>
              <a:defRPr sz="1500"/>
            </a:lvl5pPr>
            <a:lvl6pPr marL="3911273" indent="0">
              <a:buNone/>
              <a:defRPr sz="1500"/>
            </a:lvl6pPr>
            <a:lvl7pPr marL="4693525" indent="0">
              <a:buNone/>
              <a:defRPr sz="1500"/>
            </a:lvl7pPr>
            <a:lvl8pPr marL="5475782" indent="0">
              <a:buNone/>
              <a:defRPr sz="1500"/>
            </a:lvl8pPr>
            <a:lvl9pPr marL="6258035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AE778-1C73-447B-85F7-334F0F83611D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5C6B-4DAE-4159-97CD-1B8FD35C60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8732" y="5040638"/>
            <a:ext cx="7128510" cy="595074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8732" y="643415"/>
            <a:ext cx="7128510" cy="4320540"/>
          </a:xfrm>
        </p:spPr>
        <p:txBody>
          <a:bodyPr rtlCol="0">
            <a:normAutofit/>
          </a:bodyPr>
          <a:lstStyle>
            <a:lvl1pPr marL="0" indent="0">
              <a:buNone/>
              <a:defRPr sz="5400"/>
            </a:lvl1pPr>
            <a:lvl2pPr marL="782252" indent="0">
              <a:buNone/>
              <a:defRPr sz="5000"/>
            </a:lvl2pPr>
            <a:lvl3pPr marL="1564509" indent="0">
              <a:buNone/>
              <a:defRPr sz="4000"/>
            </a:lvl3pPr>
            <a:lvl4pPr marL="2346762" indent="0">
              <a:buNone/>
              <a:defRPr sz="3400"/>
            </a:lvl4pPr>
            <a:lvl5pPr marL="3129017" indent="0">
              <a:buNone/>
              <a:defRPr sz="3400"/>
            </a:lvl5pPr>
            <a:lvl6pPr marL="3911273" indent="0">
              <a:buNone/>
              <a:defRPr sz="3400"/>
            </a:lvl6pPr>
            <a:lvl7pPr marL="4693525" indent="0">
              <a:buNone/>
              <a:defRPr sz="3400"/>
            </a:lvl7pPr>
            <a:lvl8pPr marL="5475782" indent="0">
              <a:buNone/>
              <a:defRPr sz="3400"/>
            </a:lvl8pPr>
            <a:lvl9pPr marL="6258035" indent="0">
              <a:buNone/>
              <a:defRPr sz="34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8732" y="5635713"/>
            <a:ext cx="7128510" cy="845106"/>
          </a:xfrm>
        </p:spPr>
        <p:txBody>
          <a:bodyPr/>
          <a:lstStyle>
            <a:lvl1pPr marL="0" indent="0">
              <a:buNone/>
              <a:defRPr sz="2400"/>
            </a:lvl1pPr>
            <a:lvl2pPr marL="782252" indent="0">
              <a:buNone/>
              <a:defRPr sz="2200"/>
            </a:lvl2pPr>
            <a:lvl3pPr marL="1564509" indent="0">
              <a:buNone/>
              <a:defRPr sz="1900"/>
            </a:lvl3pPr>
            <a:lvl4pPr marL="2346762" indent="0">
              <a:buNone/>
              <a:defRPr sz="1500"/>
            </a:lvl4pPr>
            <a:lvl5pPr marL="3129017" indent="0">
              <a:buNone/>
              <a:defRPr sz="1500"/>
            </a:lvl5pPr>
            <a:lvl6pPr marL="3911273" indent="0">
              <a:buNone/>
              <a:defRPr sz="1500"/>
            </a:lvl6pPr>
            <a:lvl7pPr marL="4693525" indent="0">
              <a:buNone/>
              <a:defRPr sz="1500"/>
            </a:lvl7pPr>
            <a:lvl8pPr marL="5475782" indent="0">
              <a:buNone/>
              <a:defRPr sz="1500"/>
            </a:lvl8pPr>
            <a:lvl9pPr marL="6258035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98FEE-AB0F-4AE7-AC2D-2C1CA66C6CEB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665D-E720-4352-9CDA-35F6F36710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593725" y="288925"/>
            <a:ext cx="1069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450" tIns="78226" rIns="156450" bIns="782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s-MX" alt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93725" y="1679575"/>
            <a:ext cx="10693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450" tIns="78226" rIns="156450" bIns="7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93725" y="6673850"/>
            <a:ext cx="2771775" cy="384175"/>
          </a:xfrm>
          <a:prstGeom prst="rect">
            <a:avLst/>
          </a:prstGeom>
        </p:spPr>
        <p:txBody>
          <a:bodyPr vert="horz" lIns="156450" tIns="78226" rIns="156450" bIns="78226" rtlCol="0" anchor="ctr"/>
          <a:lstStyle>
            <a:lvl1pPr algn="l" defTabSz="1564509" eaLnBrk="1" fontAlgn="auto" hangingPunct="1">
              <a:spcBef>
                <a:spcPts val="0"/>
              </a:spcBef>
              <a:spcAft>
                <a:spcPts val="0"/>
              </a:spcAft>
              <a:defRPr sz="2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494A13-C408-4FE4-B54A-ED0DB513E115}" type="datetimeFigureOut">
              <a:rPr lang="es-MX"/>
              <a:pPr>
                <a:defRPr/>
              </a:pPr>
              <a:t>01/07/2016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059238" y="6673850"/>
            <a:ext cx="3762375" cy="384175"/>
          </a:xfrm>
          <a:prstGeom prst="rect">
            <a:avLst/>
          </a:prstGeom>
        </p:spPr>
        <p:txBody>
          <a:bodyPr vert="horz" lIns="156450" tIns="78226" rIns="156450" bIns="78226" rtlCol="0" anchor="ctr"/>
          <a:lstStyle>
            <a:lvl1pPr algn="ctr" defTabSz="1564509" eaLnBrk="1" fontAlgn="auto" hangingPunct="1">
              <a:spcBef>
                <a:spcPts val="0"/>
              </a:spcBef>
              <a:spcAft>
                <a:spcPts val="0"/>
              </a:spcAft>
              <a:defRPr sz="2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15350" y="6673850"/>
            <a:ext cx="2771775" cy="384175"/>
          </a:xfrm>
          <a:prstGeom prst="rect">
            <a:avLst/>
          </a:prstGeom>
        </p:spPr>
        <p:txBody>
          <a:bodyPr vert="horz" wrap="square" lIns="156450" tIns="78226" rIns="156450" bIns="782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ED731C0-C061-493E-9D1A-DA56B15B35A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3688" rtl="0" eaLnBrk="0" fontAlgn="base" hangingPunct="0">
        <a:spcBef>
          <a:spcPct val="0"/>
        </a:spcBef>
        <a:spcAft>
          <a:spcPct val="0"/>
        </a:spcAft>
        <a:defRPr sz="7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2pPr>
      <a:lvl3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3pPr>
      <a:lvl4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4pPr>
      <a:lvl5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585788" indent="-585788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0" indent="-487363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1954213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6850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19488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2397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4654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66906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49163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25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4509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676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29017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1273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3525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578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58035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48 Conector recto"/>
          <p:cNvCxnSpPr/>
          <p:nvPr/>
        </p:nvCxnSpPr>
        <p:spPr>
          <a:xfrm>
            <a:off x="6372225" y="2409819"/>
            <a:ext cx="294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/>
          <p:nvPr/>
        </p:nvCxnSpPr>
        <p:spPr>
          <a:xfrm>
            <a:off x="6290337" y="1560513"/>
            <a:ext cx="0" cy="1679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>
            <a:off x="10487402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>
            <a:off x="8460705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3708177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"/>
          <p:cNvCxnSpPr/>
          <p:nvPr/>
        </p:nvCxnSpPr>
        <p:spPr>
          <a:xfrm>
            <a:off x="1112838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2987948" y="4104506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Arial" panose="020B0604020202020204" pitchFamily="34" charset="0"/>
              </a:rPr>
              <a:t>DIRECTOR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ARTURO TÉLLEZ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CAMACHO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355573" y="4105275"/>
            <a:ext cx="1727200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Arial" panose="020B0604020202020204" pitchFamily="34" charset="0"/>
              </a:rPr>
              <a:t>VISITADOR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JAVIER EDUARDO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ROQUE VALDÉS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Calibri" pitchFamily="34" charset="0"/>
                <a:cs typeface="+mn-cs"/>
              </a:rPr>
              <a:t>PRESIDENTE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Calibri" pitchFamily="34" charset="0"/>
                <a:cs typeface="+mn-cs"/>
              </a:rPr>
              <a:t>DR. XAVIER DÍEZ DE URDANIVIA FERNÁNDEZ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+mn-cs"/>
              </a:rPr>
              <a:t>MST01</a:t>
            </a:r>
            <a:endParaRPr lang="es-ES" sz="1400" b="1" dirty="0">
              <a:latin typeface="Calibri" pitchFamily="34" charset="0"/>
              <a:cs typeface="+mn-cs"/>
            </a:endParaRPr>
          </a:p>
        </p:txBody>
      </p:sp>
      <p:cxnSp>
        <p:nvCxnSpPr>
          <p:cNvPr id="46" name="45 Conector recto"/>
          <p:cNvCxnSpPr/>
          <p:nvPr/>
        </p:nvCxnSpPr>
        <p:spPr>
          <a:xfrm>
            <a:off x="1116013" y="3240088"/>
            <a:ext cx="9360916" cy="3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6372225" y="5545138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15"/>
          <p:cNvSpPr>
            <a:spLocks noChangeArrowheads="1"/>
          </p:cNvSpPr>
          <p:nvPr/>
        </p:nvSpPr>
        <p:spPr bwMode="auto">
          <a:xfrm>
            <a:off x="8893175" y="2049457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>
                <a:latin typeface="Calibri" pitchFamily="34" charset="0"/>
              </a:rPr>
              <a:t>CONTRALOR INTERNO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dirty="0">
                <a:latin typeface="Calibri" pitchFamily="34" charset="0"/>
              </a:rPr>
              <a:t>C.P. FABIAN CHÁVEZ TORRES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latin typeface="Calibri" pitchFamily="34" charset="0"/>
              </a:rPr>
              <a:t>MM02</a:t>
            </a:r>
            <a:endParaRPr lang="es-ES_tradnl" sz="1200" dirty="0">
              <a:latin typeface="Calibri" pitchFamily="34" charset="0"/>
              <a:cs typeface="+mn-cs"/>
            </a:endParaRPr>
          </a:p>
        </p:txBody>
      </p:sp>
      <p:sp>
        <p:nvSpPr>
          <p:cNvPr id="73" name="AutoShape 15"/>
          <p:cNvSpPr>
            <a:spLocks noChangeArrowheads="1"/>
          </p:cNvSpPr>
          <p:nvPr/>
        </p:nvSpPr>
        <p:spPr bwMode="auto">
          <a:xfrm>
            <a:off x="8172450" y="5184775"/>
            <a:ext cx="1944688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COORDINADOR JURÍDICO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MAXIMILIANO BLÁZQUEZ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AGUIRRE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000" b="1" dirty="0" smtClean="0">
                <a:latin typeface="Calibri" pitchFamily="34" charset="0"/>
                <a:cs typeface="+mn-cs"/>
              </a:rPr>
              <a:t>MM06</a:t>
            </a:r>
            <a:endParaRPr lang="es-ES_tradnl" sz="1000" dirty="0">
              <a:latin typeface="Calibri" pitchFamily="34" charset="0"/>
              <a:cs typeface="+mn-cs"/>
            </a:endParaRPr>
          </a:p>
        </p:txBody>
      </p:sp>
      <p:cxnSp>
        <p:nvCxnSpPr>
          <p:cNvPr id="26" name="48 Conector recto"/>
          <p:cNvCxnSpPr/>
          <p:nvPr/>
        </p:nvCxnSpPr>
        <p:spPr>
          <a:xfrm>
            <a:off x="3203575" y="1223963"/>
            <a:ext cx="1146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1276350" y="863600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CONSEJO CONSULTIVO</a:t>
            </a:r>
          </a:p>
        </p:txBody>
      </p:sp>
      <p:cxnSp>
        <p:nvCxnSpPr>
          <p:cNvPr id="24" name="23 Conector recto"/>
          <p:cNvCxnSpPr/>
          <p:nvPr/>
        </p:nvCxnSpPr>
        <p:spPr>
          <a:xfrm>
            <a:off x="3587750" y="2409819"/>
            <a:ext cx="2784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utoShape 15"/>
          <p:cNvSpPr>
            <a:spLocks noChangeArrowheads="1"/>
          </p:cNvSpPr>
          <p:nvPr/>
        </p:nvSpPr>
        <p:spPr bwMode="auto">
          <a:xfrm>
            <a:off x="854075" y="1976432"/>
            <a:ext cx="2808288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COORDINADORA DEL DESPACHO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DE LA PRESIDENCIA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Arial" panose="020B0604020202020204" pitchFamily="34" charset="0"/>
              </a:rPr>
              <a:t>LIC. ELSA MARÍA DEL PILAR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Arial" panose="020B0604020202020204" pitchFamily="34" charset="0"/>
              </a:rPr>
              <a:t>FLORES VELÁZQUEZ</a:t>
            </a:r>
            <a:endParaRPr lang="es-ES_tradnl" sz="1100" dirty="0">
              <a:latin typeface="Calibri" pitchFamily="34" charset="0"/>
              <a:cs typeface="+mn-cs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MMS03</a:t>
            </a:r>
            <a:endParaRPr lang="es-ES_tradnl" sz="1100" dirty="0">
              <a:latin typeface="Calibri" pitchFamily="34" charset="0"/>
              <a:cs typeface="+mn-cs"/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6290337" y="3240088"/>
            <a:ext cx="0" cy="2305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8 Conector recto"/>
          <p:cNvCxnSpPr/>
          <p:nvPr/>
        </p:nvCxnSpPr>
        <p:spPr>
          <a:xfrm>
            <a:off x="3425825" y="5545138"/>
            <a:ext cx="294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utoShape 15"/>
          <p:cNvSpPr>
            <a:spLocks noChangeArrowheads="1"/>
          </p:cNvSpPr>
          <p:nvPr/>
        </p:nvSpPr>
        <p:spPr bwMode="auto">
          <a:xfrm>
            <a:off x="2339975" y="5184775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</a:rPr>
              <a:t>COMUNICACIÓN SOCIAL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</a:rPr>
              <a:t>LIC. JUAN DANIEL LEAL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</a:rPr>
              <a:t>DE KOSTER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</a:rPr>
              <a:t>MM03</a:t>
            </a: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9756700" y="4100513"/>
            <a:ext cx="1584325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SECRETARIO TÉCNICO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LIC. MARIA JOSE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RIOS HURTADO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latin typeface="Calibri" pitchFamily="34" charset="0"/>
                <a:cs typeface="+mn-cs"/>
              </a:rPr>
              <a:t>MM01</a:t>
            </a:r>
            <a:endParaRPr lang="es-MX" sz="1100" b="1" dirty="0">
              <a:latin typeface="Calibri" pitchFamily="34" charset="0"/>
              <a:cs typeface="+mn-cs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668617" y="4105448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 smtClean="0">
                <a:latin typeface="Calibri" pitchFamily="34" charset="0"/>
                <a:cs typeface="Arial" panose="020B0604020202020204" pitchFamily="34" charset="0"/>
              </a:rPr>
              <a:t>ENCARGDO DEL CIEDH</a:t>
            </a:r>
            <a:endParaRPr lang="es-ES_tradnl" sz="11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MX" sz="1100" dirty="0" smtClean="0">
                <a:latin typeface="Calibri" pitchFamily="34" charset="0"/>
                <a:cs typeface="Arial" panose="020B0604020202020204" pitchFamily="34" charset="0"/>
              </a:rPr>
              <a:t>DAVID FERNANDO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 smtClean="0">
                <a:latin typeface="Calibri" pitchFamily="34" charset="0"/>
                <a:cs typeface="Arial" panose="020B0604020202020204" pitchFamily="34" charset="0"/>
              </a:rPr>
              <a:t>BORREGO  MURILLO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latin typeface="Calibri" pitchFamily="34" charset="0"/>
                <a:cs typeface="Arial" panose="020B0604020202020204" pitchFamily="34" charset="0"/>
              </a:rPr>
              <a:t>MM01</a:t>
            </a:r>
            <a:endParaRPr lang="es-MX" sz="11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5521876" y="4105275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SECRETARIO EJECUTIVO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LIC. CLAUDIO RENÉ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MONTOYA DE LEÓN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+mn-cs"/>
              </a:rPr>
              <a:t>MMS03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ENCARGADA DE LA SEXTA </a:t>
            </a: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VISITADURIA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ADRIANA ALEJANDRA CASTRO ARMAS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 rot="5400000">
            <a:off x="4934742" y="3163099"/>
            <a:ext cx="2871794" cy="3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435600" y="3313113"/>
            <a:ext cx="151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9067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YESSENIA SARAÍ HERRERA RAMOS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4426780" y="4600582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CÉSAR RAMÍREZ MARTÍNEZ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0557" y="2886070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VISITADOR ADJUNTO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LIC. FABIAN JASSIEL MUÑIOZ FLORES</a:t>
            </a:r>
            <a:endParaRPr lang="es-MX" sz="1400" dirty="0" smtClean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48 Conector recto"/>
          <p:cNvCxnSpPr/>
          <p:nvPr/>
        </p:nvCxnSpPr>
        <p:spPr>
          <a:xfrm>
            <a:off x="5292725" y="3341592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SÉPTIMA VISITADUR IA REGIONAL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5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296955" y="29067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VISITADOR  ADJUNTO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IRIS VANESSA DUARTE GARAY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181887" y="2886070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CAPACITADOR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SOFIA GARCIA DOMINGUEZ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48 Conector recto"/>
          <p:cNvCxnSpPr/>
          <p:nvPr/>
        </p:nvCxnSpPr>
        <p:spPr>
          <a:xfrm>
            <a:off x="5252939" y="644452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292725" y="4935919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122 Conector recto"/>
          <p:cNvCxnSpPr/>
          <p:nvPr/>
        </p:nvCxnSpPr>
        <p:spPr>
          <a:xfrm rot="5400000">
            <a:off x="3655995" y="3741740"/>
            <a:ext cx="5429288" cy="3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344988" y="119044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DIRECTOR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ARTURO TÉLLEZ CAMACHO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6" name="122 Conector recto"/>
          <p:cNvCxnSpPr/>
          <p:nvPr/>
        </p:nvCxnSpPr>
        <p:spPr>
          <a:xfrm>
            <a:off x="6372225" y="1728788"/>
            <a:ext cx="0" cy="11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1190615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COORDINADOR ADMINISTRATIVO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C.P. JUAN CARLOS RAMÍREZ SAUCEDO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MM01</a:t>
            </a:r>
          </a:p>
        </p:txBody>
      </p:sp>
      <p:cxnSp>
        <p:nvCxnSpPr>
          <p:cNvPr id="12" name="48 Conector recto"/>
          <p:cNvCxnSpPr/>
          <p:nvPr/>
        </p:nvCxnSpPr>
        <p:spPr>
          <a:xfrm>
            <a:off x="5292725" y="273525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48 Conector recto"/>
          <p:cNvCxnSpPr/>
          <p:nvPr/>
        </p:nvCxnSpPr>
        <p:spPr>
          <a:xfrm>
            <a:off x="5292725" y="3849495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31913" y="2243128"/>
            <a:ext cx="4116387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HUMANOS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ROSA JUANITA CRUZ CAMPOS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MM07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351780" y="2243128"/>
            <a:ext cx="4116387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FINANCIEROS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C.P. CRISTINA NUNCIO SUSTAITA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31913" y="3308899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COORDINACIÓN DE SISTEMAS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ÁNGEL PRADO DELGADO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68393" y="4413162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MATERIALES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SAIRA DEL PILAR NORIEGA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MM07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324763" y="5730143"/>
            <a:ext cx="4116388" cy="1127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MARÍA CONCEPCIÓN SALAZAR HERNÁNDEZ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TE01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FIDENCIA MARTÍNEZ LUCIO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TE01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368393" y="5528236"/>
            <a:ext cx="4116387" cy="1511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RECEPCIONISTAS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ZABDI KARELLY HERNANDEZ LAUREAN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ADRIANA VALERDI MEDINA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GABRIELA PATRICIA DÁVILA VÁZQUEZ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7351779" y="3301251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PROGRAMADOR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ING. OCTAVIO DE JESÚS GOMEZ ESCOBEDO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7396201" y="4422975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ENLACE ADMINISTRATIVO 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C.P. NANCY YANETH VARGAS DOMINGUEZ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23801" y="216074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SECRETARIO EJECUTIVO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CLAUDIO RENÉ MONTOYA DE LEÓN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4608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48 Conector recto"/>
          <p:cNvCxnSpPr/>
          <p:nvPr/>
        </p:nvCxnSpPr>
        <p:spPr>
          <a:xfrm>
            <a:off x="5281613" y="3313113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792913" y="2879725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PATRICIA MARÍA DOMÍNGUEZ CORONADO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48 Conector recto"/>
          <p:cNvCxnSpPr/>
          <p:nvPr/>
        </p:nvCxnSpPr>
        <p:spPr>
          <a:xfrm>
            <a:off x="4344988" y="223202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476375" y="1800225"/>
            <a:ext cx="2951163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DIRECTOR DE INCLUSIÓN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+mn-cs"/>
              </a:rPr>
              <a:t>ING. PORFIRIO GUTIÉRREZ AGUILAR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MM01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2879725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ENRIQUETA PIMENTEL PATIÑO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cxnSp>
        <p:nvCxnSpPr>
          <p:cNvPr id="10" name="48 Conector recto"/>
          <p:cNvCxnSpPr/>
          <p:nvPr/>
        </p:nvCxnSpPr>
        <p:spPr>
          <a:xfrm>
            <a:off x="5434013" y="6337300"/>
            <a:ext cx="9382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752600" y="5903913"/>
            <a:ext cx="4116388" cy="911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PEDRO ANTONIO VALENCIANO CEPEDA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48 Conector recto"/>
          <p:cNvCxnSpPr/>
          <p:nvPr/>
        </p:nvCxnSpPr>
        <p:spPr>
          <a:xfrm>
            <a:off x="5434013" y="432117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8 Conector recto"/>
          <p:cNvCxnSpPr/>
          <p:nvPr/>
        </p:nvCxnSpPr>
        <p:spPr>
          <a:xfrm>
            <a:off x="5434013" y="5329238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752600" y="38877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BLANCA ARELI OLAIZ MURILLO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804025" y="38877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BRIGITTE DE RUTH LÓPEZ BARBOSA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752600" y="489585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RICARDO AGUIRRE SOBERÓN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6804025" y="489585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BEATRIZ BELTRÁN JUÁREZ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122 Conector recto"/>
          <p:cNvCxnSpPr/>
          <p:nvPr/>
        </p:nvCxnSpPr>
        <p:spPr>
          <a:xfrm>
            <a:off x="6235829" y="2592337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115889" y="3335993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INVESTIGADOR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MIGUEL EDUARDO LUNA HERNÁNDEZ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cxnSp>
        <p:nvCxnSpPr>
          <p:cNvPr id="9" name="48 Conector recto"/>
          <p:cNvCxnSpPr/>
          <p:nvPr/>
        </p:nvCxnSpPr>
        <p:spPr>
          <a:xfrm>
            <a:off x="5227519" y="374556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232541" y="3335994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INVESTIGADOR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CINDY PAOLA ÁVALOS REYES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32145" y="1584226"/>
            <a:ext cx="4116387" cy="12269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COORDINADOR DEL CIEDH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LIC. DAVID FERNANDO BORREGO MURILLO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Calibri" pitchFamily="34" charset="0"/>
              </a:rPr>
              <a:t>PRESIDENTE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Calibri" pitchFamily="34" charset="0"/>
              </a:rPr>
              <a:t>DR. XAVIER DÍEZ DE URDANIVIA FERNÁNDEZ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</a:rPr>
              <a:t>MST01</a:t>
            </a:r>
            <a:endParaRPr lang="es-ES" sz="1400" b="1" dirty="0">
              <a:latin typeface="Calibri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943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8 Conector recto"/>
          <p:cNvCxnSpPr/>
          <p:nvPr/>
        </p:nvCxnSpPr>
        <p:spPr>
          <a:xfrm>
            <a:off x="4271963" y="2663825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044575" y="22590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ASISTENTE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DINORAH CASTILLO RIVERA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48 Conector recto"/>
          <p:cNvCxnSpPr/>
          <p:nvPr/>
        </p:nvCxnSpPr>
        <p:spPr>
          <a:xfrm>
            <a:off x="4271963" y="3671888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044575" y="3267075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CHOFER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MARIO ALBERTO CARRANZA SÁNCHEZ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</a:rPr>
              <a:t>COORDINADORA DEL DESPACHO DE LA PRESIDENCIA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ELSA MARÍA DEL PILAR FLORES VELÁZQUEZ</a:t>
            </a:r>
            <a:endParaRPr lang="es-ES_tradnl" sz="1400" dirty="0">
              <a:latin typeface="Calibri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</a:rPr>
              <a:t>MMS03</a:t>
            </a:r>
            <a:endParaRPr lang="es-ES_tradnl" sz="1400" dirty="0">
              <a:latin typeface="Calibri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22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4344988" y="2906713"/>
            <a:ext cx="4116387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ASISTENTE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MELISSA GUADALUPE MATA MACIAS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31825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JAVIER EDUARDO ROQUE VALDÉS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3" name="122 Conector recto"/>
          <p:cNvCxnSpPr>
            <a:endCxn id="18" idx="0"/>
          </p:cNvCxnSpPr>
          <p:nvPr/>
        </p:nvCxnSpPr>
        <p:spPr>
          <a:xfrm flipH="1">
            <a:off x="6342435" y="1416496"/>
            <a:ext cx="29791" cy="4416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3144838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15290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8 Conector recto"/>
          <p:cNvCxnSpPr/>
          <p:nvPr/>
        </p:nvCxnSpPr>
        <p:spPr>
          <a:xfrm>
            <a:off x="5353050" y="516096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8488" y="2713038"/>
            <a:ext cx="4116387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SEGUNDA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LUIS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LÓPEZ LÓPEZ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2713038"/>
            <a:ext cx="4116388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PRIMERA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DAVID CORRALES GARCÍA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92275" y="3748088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ENCARGADA DE LA TERCERA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BLANCA ESTHER JIMENEZ FRANCO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948488" y="3748088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CUARTA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GENARO AZKARY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SOTO 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79575" y="4754563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QUINTA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CARLOS JAVIER VARGAS MENDEZ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948488" y="4754563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ENCARGADA DE LA SEXTA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ADRIANA ALEJANDRA CASTRO ARMAS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48 Conector recto"/>
          <p:cNvCxnSpPr/>
          <p:nvPr/>
        </p:nvCxnSpPr>
        <p:spPr>
          <a:xfrm>
            <a:off x="6372225" y="2013417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8677275" y="1510179"/>
            <a:ext cx="2808288" cy="936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UNIDAD DE REVISIÓN Y CONTROL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MAGALY FRAUSTO VEGA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 smtClean="0">
                <a:latin typeface="Calibri" pitchFamily="34" charset="0"/>
                <a:cs typeface="+mn-cs"/>
              </a:rPr>
              <a:t>MM06</a:t>
            </a:r>
            <a:endParaRPr lang="es-ES_tradnl" sz="1100" b="1" dirty="0">
              <a:latin typeface="Calibri" pitchFamily="34" charset="0"/>
              <a:cs typeface="+mn-cs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DIANA ALONDRA GALVÁN GRANADOS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 smtClean="0">
                <a:latin typeface="Calibri" pitchFamily="34" charset="0"/>
                <a:cs typeface="+mn-cs"/>
              </a:rPr>
              <a:t>MM08</a:t>
            </a:r>
            <a:endParaRPr lang="es-ES_tradnl" sz="1100" b="1" dirty="0">
              <a:latin typeface="Calibri" pitchFamily="34" charset="0"/>
              <a:cs typeface="+mn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4284241" y="5832698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ENCARGADA DE LA </a:t>
            </a: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SEPTIMA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IRIS VANESSA DUARTE GARAY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75406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PRIMER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DAVID CORRALES GARCÍA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682750"/>
            <a:ext cx="248" cy="266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3267075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346575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008813" y="2860675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_tradnl" sz="1400" b="1" dirty="0" smtClean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VISITADORA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</a:rPr>
              <a:t>MARIA EUGENIA CANALES ALMANZA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</a:rPr>
              <a:t>MM06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81890" y="2906714"/>
            <a:ext cx="4116388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BLADIMIR ROSALES CRUZ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008813" y="3914775"/>
            <a:ext cx="4116387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ESTADÍSTICA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MARÍA ELIA RODRÍGUEZ ULLUELA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79575" y="4013994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MARCO ANTONIO ALEMÁN OROZCO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48 Conector recto"/>
          <p:cNvCxnSpPr/>
          <p:nvPr/>
        </p:nvCxnSpPr>
        <p:spPr>
          <a:xfrm>
            <a:off x="5292725" y="225901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1825625"/>
            <a:ext cx="4116388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ELSA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PATRICIA GÓMEZ </a:t>
            </a: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MM04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7008813" y="1825625"/>
            <a:ext cx="4116387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MARIA DE LOURDES HERNÁNDEZ HERNÁNDEZ 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48 Conector recto"/>
          <p:cNvCxnSpPr/>
          <p:nvPr/>
        </p:nvCxnSpPr>
        <p:spPr>
          <a:xfrm>
            <a:off x="5505450" y="5284794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5148337" y="6264746"/>
            <a:ext cx="1220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122 Conector recto"/>
          <p:cNvCxnSpPr/>
          <p:nvPr/>
        </p:nvCxnSpPr>
        <p:spPr>
          <a:xfrm rot="5400000">
            <a:off x="4227499" y="3125692"/>
            <a:ext cx="4286280" cy="3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6516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SEGUNDO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LUIS </a:t>
            </a: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LÓPEZ LÓPEZ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48 Conector recto"/>
          <p:cNvCxnSpPr/>
          <p:nvPr/>
        </p:nvCxnSpPr>
        <p:spPr>
          <a:xfrm>
            <a:off x="5364163" y="3268669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33052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2863857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MANUEL ISAAC LÓPEZ SOTO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92275" y="4812700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REYNA JENIFER BRETADO SICAIROS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948488" y="2860121"/>
            <a:ext cx="4116387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MARTHA ALICIA RUIZ LÓPEZ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48 Conector recto"/>
          <p:cNvCxnSpPr/>
          <p:nvPr/>
        </p:nvCxnSpPr>
        <p:spPr>
          <a:xfrm>
            <a:off x="5292725" y="2260607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1855794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GLORIA GARZA GONZÁLEZ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6937375" y="1855794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HUGO ALBERTO GONZÁLEZ DE LEÓN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92275" y="5820762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RECEPCIONISTA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CINTHYA SIBEL RUÍZ HERNÁNDEZ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6948488" y="3904798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RAYMUNDO LIRA MORENO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981020" y="4906977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CELIA EMELIA JIMÉNEZ GONZÁLEZ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TE01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369053" y="5284794"/>
            <a:ext cx="0" cy="9799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1687515" y="3793829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VISITADOR ADJUNTO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LIC. CLAUDIA YUVISELA FACUNDO GONZÁLEZ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122 Conector recto"/>
          <p:cNvCxnSpPr/>
          <p:nvPr/>
        </p:nvCxnSpPr>
        <p:spPr>
          <a:xfrm rot="5400000">
            <a:off x="4725191" y="3244049"/>
            <a:ext cx="3290897" cy="3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6146809" y="3899649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48 Conector recto"/>
          <p:cNvCxnSpPr/>
          <p:nvPr/>
        </p:nvCxnSpPr>
        <p:spPr>
          <a:xfrm>
            <a:off x="6369053" y="2890838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7381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ENCARGADA DE LA TERCER VISITADURIA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</a:t>
            </a: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BLANCA ESTHER JIMENEZ FRANCO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</a:t>
            </a: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3</a:t>
            </a:r>
            <a:endParaRPr lang="es-MX" sz="1400" b="1" dirty="0" smtClean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48 Conector recto"/>
          <p:cNvCxnSpPr/>
          <p:nvPr/>
        </p:nvCxnSpPr>
        <p:spPr>
          <a:xfrm>
            <a:off x="5364163" y="2890838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8 Conector recto"/>
          <p:cNvCxnSpPr/>
          <p:nvPr/>
        </p:nvCxnSpPr>
        <p:spPr>
          <a:xfrm>
            <a:off x="5292353" y="4896594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48443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IVONNE MARTINEZ CASTAÑEDA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4475163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PATRICIA PÉREZ CASAS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48 Conector recto"/>
          <p:cNvCxnSpPr/>
          <p:nvPr/>
        </p:nvCxnSpPr>
        <p:spPr>
          <a:xfrm>
            <a:off x="5364163" y="3898900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1679575" y="3467100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GREGORIO CHAIRES HERNÁNDEZ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967573" y="247649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CAPACITADOR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ERIKA JIMENA CORTES BARTOLO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6967573" y="3476630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INTENDENCIA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SOCORRO MARICELA GUEVARA TREVIÑO  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6833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CUARTO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GENARO AZKARY SOTO FLORES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597025"/>
            <a:ext cx="0" cy="4103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507039" y="2820988"/>
            <a:ext cx="1576394" cy="3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8 Conector recto"/>
          <p:cNvCxnSpPr/>
          <p:nvPr/>
        </p:nvCxnSpPr>
        <p:spPr>
          <a:xfrm>
            <a:off x="5292725" y="432594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41458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LUIS ÁNGEL SAN MIGUEL GARZA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3894140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MERARY LIZBETH CAMARILLO 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8488" y="3894140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MARICELA LÓPEZ GALVÁN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427538" y="5438775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LUZ MARÍA GONZÁLEZ DE LA CRUZ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TE01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940557" y="2431954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FELIPE CRUZ GARCIA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MM06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QUINTO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CARLOS JAVIER VARGAS MENDEZ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>
            <a:endCxn id="8" idx="0"/>
          </p:cNvCxnSpPr>
          <p:nvPr/>
        </p:nvCxnSpPr>
        <p:spPr>
          <a:xfrm flipH="1">
            <a:off x="6342435" y="1728788"/>
            <a:ext cx="29790" cy="2735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583235" y="3455988"/>
            <a:ext cx="1643074" cy="1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19250" y="302418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LILIANA URRUTIA REYES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AD03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039011" y="3028946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VISITADOR ADJUNTO 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LIC. SOFIA MUÑ0Z MENDOZA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MM08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676729" y="6768802"/>
            <a:ext cx="30243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FF0000"/>
                </a:solidFill>
              </a:rPr>
              <a:t>No hay puestos vacantes</a:t>
            </a:r>
            <a:endParaRPr lang="es-MX" sz="900" dirty="0">
              <a:solidFill>
                <a:srgbClr val="FF0000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284241" y="4464546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CAPACITADOR</a:t>
            </a:r>
            <a:endParaRPr lang="es-ES_tradnl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RICARDO EMMANUEL COLUNGA HERNANDEZ 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PR02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784</Words>
  <Application>Microsoft Office PowerPoint</Application>
  <PresentationFormat>Personalizado</PresentationFormat>
  <Paragraphs>290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Martin</dc:creator>
  <cp:lastModifiedBy>1aVisitlic4</cp:lastModifiedBy>
  <cp:revision>160</cp:revision>
  <dcterms:created xsi:type="dcterms:W3CDTF">2015-01-08T17:52:13Z</dcterms:created>
  <dcterms:modified xsi:type="dcterms:W3CDTF">2016-07-01T17:53:26Z</dcterms:modified>
</cp:coreProperties>
</file>