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889-0DA2-4CD6-BA11-FF12BB3B5C3C}" type="datetimeFigureOut">
              <a:rPr lang="es-MX" smtClean="0"/>
              <a:t>01/11/2017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0D5E-D7FF-46A8-97C1-79012ABD65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756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889-0DA2-4CD6-BA11-FF12BB3B5C3C}" type="datetimeFigureOut">
              <a:rPr lang="es-MX" smtClean="0"/>
              <a:t>01/11/2017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0D5E-D7FF-46A8-97C1-79012ABD65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659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889-0DA2-4CD6-BA11-FF12BB3B5C3C}" type="datetimeFigureOut">
              <a:rPr lang="es-MX" smtClean="0"/>
              <a:t>01/11/2017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0D5E-D7FF-46A8-97C1-79012ABD65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313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889-0DA2-4CD6-BA11-FF12BB3B5C3C}" type="datetimeFigureOut">
              <a:rPr lang="es-MX" smtClean="0"/>
              <a:t>01/11/2017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0D5E-D7FF-46A8-97C1-79012ABD65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334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889-0DA2-4CD6-BA11-FF12BB3B5C3C}" type="datetimeFigureOut">
              <a:rPr lang="es-MX" smtClean="0"/>
              <a:t>01/11/2017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0D5E-D7FF-46A8-97C1-79012ABD65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2589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889-0DA2-4CD6-BA11-FF12BB3B5C3C}" type="datetimeFigureOut">
              <a:rPr lang="es-MX" smtClean="0"/>
              <a:t>01/11/2017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0D5E-D7FF-46A8-97C1-79012ABD65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491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889-0DA2-4CD6-BA11-FF12BB3B5C3C}" type="datetimeFigureOut">
              <a:rPr lang="es-MX" smtClean="0"/>
              <a:t>01/11/2017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0D5E-D7FF-46A8-97C1-79012ABD65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51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889-0DA2-4CD6-BA11-FF12BB3B5C3C}" type="datetimeFigureOut">
              <a:rPr lang="es-MX" smtClean="0"/>
              <a:t>01/11/2017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0D5E-D7FF-46A8-97C1-79012ABD65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9922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889-0DA2-4CD6-BA11-FF12BB3B5C3C}" type="datetimeFigureOut">
              <a:rPr lang="es-MX" smtClean="0"/>
              <a:t>01/11/2017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0D5E-D7FF-46A8-97C1-79012ABD65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9494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889-0DA2-4CD6-BA11-FF12BB3B5C3C}" type="datetimeFigureOut">
              <a:rPr lang="es-MX" smtClean="0"/>
              <a:t>01/11/2017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0D5E-D7FF-46A8-97C1-79012ABD65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950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889-0DA2-4CD6-BA11-FF12BB3B5C3C}" type="datetimeFigureOut">
              <a:rPr lang="es-MX" smtClean="0"/>
              <a:t>01/11/2017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0D5E-D7FF-46A8-97C1-79012ABD65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536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E4889-0DA2-4CD6-BA11-FF12BB3B5C3C}" type="datetimeFigureOut">
              <a:rPr lang="es-MX" smtClean="0"/>
              <a:t>01/11/2017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90D5E-D7FF-46A8-97C1-79012ABD65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280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3"/>
          <a:stretch/>
        </p:blipFill>
        <p:spPr>
          <a:xfrm>
            <a:off x="0" y="0"/>
            <a:ext cx="5933208" cy="355369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8" b="4845"/>
          <a:stretch/>
        </p:blipFill>
        <p:spPr>
          <a:xfrm>
            <a:off x="5933209" y="3553691"/>
            <a:ext cx="6258792" cy="33043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0" b="4260"/>
          <a:stretch/>
        </p:blipFill>
        <p:spPr>
          <a:xfrm>
            <a:off x="-1" y="3553690"/>
            <a:ext cx="5933209" cy="330431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53"/>
          <a:stretch/>
        </p:blipFill>
        <p:spPr>
          <a:xfrm>
            <a:off x="5933208" y="0"/>
            <a:ext cx="6258792" cy="355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597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</cp:revision>
  <dcterms:created xsi:type="dcterms:W3CDTF">2017-11-01T18:55:41Z</dcterms:created>
  <dcterms:modified xsi:type="dcterms:W3CDTF">2017-11-01T18:56:04Z</dcterms:modified>
</cp:coreProperties>
</file>